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3" r:id="rId2"/>
    <p:sldMasterId id="2147483648" r:id="rId3"/>
  </p:sldMasterIdLst>
  <p:notesMasterIdLst>
    <p:notesMasterId r:id="rId18"/>
  </p:notesMasterIdLst>
  <p:sldIdLst>
    <p:sldId id="256" r:id="rId4"/>
    <p:sldId id="734" r:id="rId5"/>
    <p:sldId id="257" r:id="rId6"/>
    <p:sldId id="266" r:id="rId7"/>
    <p:sldId id="722" r:id="rId8"/>
    <p:sldId id="692" r:id="rId9"/>
    <p:sldId id="723" r:id="rId10"/>
    <p:sldId id="725" r:id="rId11"/>
    <p:sldId id="728" r:id="rId12"/>
    <p:sldId id="260" r:id="rId13"/>
    <p:sldId id="726" r:id="rId14"/>
    <p:sldId id="730" r:id="rId15"/>
    <p:sldId id="732" r:id="rId16"/>
    <p:sldId id="73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73D30-765A-1FF3-2FD0-91A0E4A2712E}" v="215" dt="2023-03-05T13:10:30.021"/>
    <p1510:client id="{38BC00FF-6C75-67E6-CF7D-1B1FF65C70A5}" v="45" dt="2023-03-04T23:16:23.958"/>
    <p1510:client id="{4F00EE36-638E-5B8C-A606-97B414731AAE}" v="8" dt="2023-03-05T17:42:25.206"/>
    <p1510:client id="{6BE4C424-6F3B-1E05-2832-AD280545C8B4}" v="102" dt="2023-03-04T22:36:17.210"/>
    <p1510:client id="{AA86F2D6-0B1F-31C2-AFDF-F700B645DE8C}" v="371" dt="2023-03-07T22:54:08.348"/>
    <p1510:client id="{ABD79A0C-5172-BAC7-274B-8FA17BFFF540}" v="899" dt="2023-03-06T15:21:45.010"/>
    <p1510:client id="{B4071C8D-ED84-A901-975F-09B66B088D75}" v="25" dt="2023-03-07T10:34:10.546"/>
    <p1510:client id="{C49629AC-F246-AA0E-DCFA-FA5B8B3428CA}" v="1529" dt="2023-03-07T21:08:13.296"/>
    <p1510:client id="{DC969ADC-9B48-20BF-9B66-4FCBC99005C4}" v="191" dt="2023-03-05T13:15:41.3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156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 Pulido" userId="S::pulido@iqo.uni-hannover.de::fd86d7f5-08b0-4f02-a3cb-24d41553d69e" providerId="AD" clId="Web-{35A73D30-765A-1FF3-2FD0-91A0E4A2712E}"/>
    <pc:docChg chg="addSld delSld modSld">
      <pc:chgData name="Nico Pulido" userId="S::pulido@iqo.uni-hannover.de::fd86d7f5-08b0-4f02-a3cb-24d41553d69e" providerId="AD" clId="Web-{35A73D30-765A-1FF3-2FD0-91A0E4A2712E}" dt="2023-03-05T13:10:30.021" v="546"/>
      <pc:docMkLst>
        <pc:docMk/>
      </pc:docMkLst>
      <pc:sldChg chg="modNotes">
        <pc:chgData name="Nico Pulido" userId="S::pulido@iqo.uni-hannover.de::fd86d7f5-08b0-4f02-a3cb-24d41553d69e" providerId="AD" clId="Web-{35A73D30-765A-1FF3-2FD0-91A0E4A2712E}" dt="2023-03-05T09:43:22.811" v="343"/>
        <pc:sldMkLst>
          <pc:docMk/>
          <pc:sldMk cId="109857222" sldId="256"/>
        </pc:sldMkLst>
      </pc:sldChg>
      <pc:sldChg chg="modSp">
        <pc:chgData name="Nico Pulido" userId="S::pulido@iqo.uni-hannover.de::fd86d7f5-08b0-4f02-a3cb-24d41553d69e" providerId="AD" clId="Web-{35A73D30-765A-1FF3-2FD0-91A0E4A2712E}" dt="2023-03-05T09:43:51.562" v="367" actId="20577"/>
        <pc:sldMkLst>
          <pc:docMk/>
          <pc:sldMk cId="2733104911" sldId="257"/>
        </pc:sldMkLst>
        <pc:spChg chg="mod">
          <ac:chgData name="Nico Pulido" userId="S::pulido@iqo.uni-hannover.de::fd86d7f5-08b0-4f02-a3cb-24d41553d69e" providerId="AD" clId="Web-{35A73D30-765A-1FF3-2FD0-91A0E4A2712E}" dt="2023-03-05T09:43:51.562" v="367" actId="20577"/>
          <ac:spMkLst>
            <pc:docMk/>
            <pc:sldMk cId="2733104911" sldId="257"/>
            <ac:spMk id="3" creationId="{9EBE9BD8-8A0C-85D6-138C-B5DD165D07E2}"/>
          </ac:spMkLst>
        </pc:spChg>
      </pc:sldChg>
      <pc:sldChg chg="modSp new">
        <pc:chgData name="Nico Pulido" userId="S::pulido@iqo.uni-hannover.de::fd86d7f5-08b0-4f02-a3cb-24d41553d69e" providerId="AD" clId="Web-{35A73D30-765A-1FF3-2FD0-91A0E4A2712E}" dt="2023-03-05T09:46:19.021" v="375" actId="20577"/>
        <pc:sldMkLst>
          <pc:docMk/>
          <pc:sldMk cId="2400764454" sldId="724"/>
        </pc:sldMkLst>
        <pc:spChg chg="mod">
          <ac:chgData name="Nico Pulido" userId="S::pulido@iqo.uni-hannover.de::fd86d7f5-08b0-4f02-a3cb-24d41553d69e" providerId="AD" clId="Web-{35A73D30-765A-1FF3-2FD0-91A0E4A2712E}" dt="2023-03-05T09:46:19.021" v="375" actId="20577"/>
          <ac:spMkLst>
            <pc:docMk/>
            <pc:sldMk cId="2400764454" sldId="724"/>
            <ac:spMk id="2" creationId="{C36244FB-196F-EF05-A307-13251D477E1E}"/>
          </ac:spMkLst>
        </pc:spChg>
      </pc:sldChg>
      <pc:sldChg chg="addSp delSp modSp new">
        <pc:chgData name="Nico Pulido" userId="S::pulido@iqo.uni-hannover.de::fd86d7f5-08b0-4f02-a3cb-24d41553d69e" providerId="AD" clId="Web-{35A73D30-765A-1FF3-2FD0-91A0E4A2712E}" dt="2023-03-05T13:10:30.021" v="546"/>
        <pc:sldMkLst>
          <pc:docMk/>
          <pc:sldMk cId="356614185" sldId="725"/>
        </pc:sldMkLst>
        <pc:spChg chg="mod">
          <ac:chgData name="Nico Pulido" userId="S::pulido@iqo.uni-hannover.de::fd86d7f5-08b0-4f02-a3cb-24d41553d69e" providerId="AD" clId="Web-{35A73D30-765A-1FF3-2FD0-91A0E4A2712E}" dt="2023-03-05T12:03:20.039" v="391" actId="20577"/>
          <ac:spMkLst>
            <pc:docMk/>
            <pc:sldMk cId="356614185" sldId="725"/>
            <ac:spMk id="2" creationId="{46E9D931-03EB-C04A-D08A-7872031EE60E}"/>
          </ac:spMkLst>
        </pc:spChg>
        <pc:spChg chg="add mod">
          <ac:chgData name="Nico Pulido" userId="S::pulido@iqo.uni-hannover.de::fd86d7f5-08b0-4f02-a3cb-24d41553d69e" providerId="AD" clId="Web-{35A73D30-765A-1FF3-2FD0-91A0E4A2712E}" dt="2023-03-05T12:16:41.924" v="408" actId="20577"/>
          <ac:spMkLst>
            <pc:docMk/>
            <pc:sldMk cId="356614185" sldId="725"/>
            <ac:spMk id="4" creationId="{7D3FB95A-73D2-0C38-4B45-84600AB794A5}"/>
          </ac:spMkLst>
        </pc:spChg>
        <pc:spChg chg="add mod">
          <ac:chgData name="Nico Pulido" userId="S::pulido@iqo.uni-hannover.de::fd86d7f5-08b0-4f02-a3cb-24d41553d69e" providerId="AD" clId="Web-{35A73D30-765A-1FF3-2FD0-91A0E4A2712E}" dt="2023-03-05T12:18:07.848" v="448" actId="20577"/>
          <ac:spMkLst>
            <pc:docMk/>
            <pc:sldMk cId="356614185" sldId="725"/>
            <ac:spMk id="5" creationId="{90E13D32-AB6C-AB32-5C2F-BA9ABEDF3D38}"/>
          </ac:spMkLst>
        </pc:spChg>
        <pc:graphicFrameChg chg="add mod modGraphic">
          <ac:chgData name="Nico Pulido" userId="S::pulido@iqo.uni-hannover.de::fd86d7f5-08b0-4f02-a3cb-24d41553d69e" providerId="AD" clId="Web-{35A73D30-765A-1FF3-2FD0-91A0E4A2712E}" dt="2023-03-05T13:10:30.021" v="546"/>
          <ac:graphicFrameMkLst>
            <pc:docMk/>
            <pc:sldMk cId="356614185" sldId="725"/>
            <ac:graphicFrameMk id="6" creationId="{D2757AE4-ED2A-E2AF-89E8-75346563518A}"/>
          </ac:graphicFrameMkLst>
        </pc:graphicFrameChg>
        <pc:picChg chg="add mod">
          <ac:chgData name="Nico Pulido" userId="S::pulido@iqo.uni-hannover.de::fd86d7f5-08b0-4f02-a3cb-24d41553d69e" providerId="AD" clId="Web-{35A73D30-765A-1FF3-2FD0-91A0E4A2712E}" dt="2023-03-05T12:15:16.765" v="396" actId="1076"/>
          <ac:picMkLst>
            <pc:docMk/>
            <pc:sldMk cId="356614185" sldId="725"/>
            <ac:picMk id="3" creationId="{49E0180A-4A84-B267-4657-B253CE057213}"/>
          </ac:picMkLst>
        </pc:picChg>
        <pc:picChg chg="add del mod">
          <ac:chgData name="Nico Pulido" userId="S::pulido@iqo.uni-hannover.de::fd86d7f5-08b0-4f02-a3cb-24d41553d69e" providerId="AD" clId="Web-{35A73D30-765A-1FF3-2FD0-91A0E4A2712E}" dt="2023-03-05T13:10:29.427" v="528"/>
          <ac:picMkLst>
            <pc:docMk/>
            <pc:sldMk cId="356614185" sldId="725"/>
            <ac:picMk id="7" creationId="{F3591634-2377-75A6-339F-5DF29AE00CC7}"/>
          </ac:picMkLst>
        </pc:picChg>
      </pc:sldChg>
      <pc:sldChg chg="new del">
        <pc:chgData name="Nico Pulido" userId="S::pulido@iqo.uni-hannover.de::fd86d7f5-08b0-4f02-a3cb-24d41553d69e" providerId="AD" clId="Web-{35A73D30-765A-1FF3-2FD0-91A0E4A2712E}" dt="2023-03-05T12:16:51.315" v="410"/>
        <pc:sldMkLst>
          <pc:docMk/>
          <pc:sldMk cId="2866047430" sldId="726"/>
        </pc:sldMkLst>
      </pc:sldChg>
    </pc:docChg>
  </pc:docChgLst>
  <pc:docChgLst>
    <pc:chgData name="Nico Pulido" userId="S::pulido@iqo.uni-hannover.de::fd86d7f5-08b0-4f02-a3cb-24d41553d69e" providerId="AD" clId="Web-{B4071C8D-ED84-A901-975F-09B66B088D75}"/>
    <pc:docChg chg="modSld">
      <pc:chgData name="Nico Pulido" userId="S::pulido@iqo.uni-hannover.de::fd86d7f5-08b0-4f02-a3cb-24d41553d69e" providerId="AD" clId="Web-{B4071C8D-ED84-A901-975F-09B66B088D75}" dt="2023-03-07T10:34:10.546" v="24"/>
      <pc:docMkLst>
        <pc:docMk/>
      </pc:docMkLst>
      <pc:sldChg chg="addSp delSp modSp addAnim delAnim modAnim">
        <pc:chgData name="Nico Pulido" userId="S::pulido@iqo.uni-hannover.de::fd86d7f5-08b0-4f02-a3cb-24d41553d69e" providerId="AD" clId="Web-{B4071C8D-ED84-A901-975F-09B66B088D75}" dt="2023-03-07T10:34:10.546" v="24"/>
        <pc:sldMkLst>
          <pc:docMk/>
          <pc:sldMk cId="356614185" sldId="725"/>
        </pc:sldMkLst>
        <pc:grpChg chg="mod">
          <ac:chgData name="Nico Pulido" userId="S::pulido@iqo.uni-hannover.de::fd86d7f5-08b0-4f02-a3cb-24d41553d69e" providerId="AD" clId="Web-{B4071C8D-ED84-A901-975F-09B66B088D75}" dt="2023-03-07T10:33:22.230" v="17"/>
          <ac:grpSpMkLst>
            <pc:docMk/>
            <pc:sldMk cId="356614185" sldId="725"/>
            <ac:grpSpMk id="11" creationId="{C81C7F25-B47C-BEFD-3C4A-479B35936783}"/>
          </ac:grpSpMkLst>
        </pc:grpChg>
        <pc:picChg chg="del">
          <ac:chgData name="Nico Pulido" userId="S::pulido@iqo.uni-hannover.de::fd86d7f5-08b0-4f02-a3cb-24d41553d69e" providerId="AD" clId="Web-{B4071C8D-ED84-A901-975F-09B66B088D75}" dt="2023-03-07T10:33:53.623" v="20"/>
          <ac:picMkLst>
            <pc:docMk/>
            <pc:sldMk cId="356614185" sldId="725"/>
            <ac:picMk id="3" creationId="{49E0180A-4A84-B267-4657-B253CE057213}"/>
          </ac:picMkLst>
        </pc:picChg>
        <pc:picChg chg="add mod modVis">
          <ac:chgData name="Nico Pulido" userId="S::pulido@iqo.uni-hannover.de::fd86d7f5-08b0-4f02-a3cb-24d41553d69e" providerId="AD" clId="Web-{B4071C8D-ED84-A901-975F-09B66B088D75}" dt="2023-03-07T10:34:05.608" v="22"/>
          <ac:picMkLst>
            <pc:docMk/>
            <pc:sldMk cId="356614185" sldId="725"/>
            <ac:picMk id="13" creationId="{81291280-477C-3566-B6DF-86469791CADD}"/>
          </ac:picMkLst>
        </pc:picChg>
      </pc:sldChg>
    </pc:docChg>
  </pc:docChgLst>
  <pc:docChgLst>
    <pc:chgData name="Nico Pulido" userId="S::pulido@iqo.uni-hannover.de::fd86d7f5-08b0-4f02-a3cb-24d41553d69e" providerId="AD" clId="Web-{DC969ADC-9B48-20BF-9B66-4FCBC99005C4}"/>
    <pc:docChg chg="modSld">
      <pc:chgData name="Nico Pulido" userId="S::pulido@iqo.uni-hannover.de::fd86d7f5-08b0-4f02-a3cb-24d41553d69e" providerId="AD" clId="Web-{DC969ADC-9B48-20BF-9B66-4FCBC99005C4}" dt="2023-03-05T13:15:41.398" v="181" actId="1076"/>
      <pc:docMkLst>
        <pc:docMk/>
      </pc:docMkLst>
      <pc:sldChg chg="addSp delSp modSp">
        <pc:chgData name="Nico Pulido" userId="S::pulido@iqo.uni-hannover.de::fd86d7f5-08b0-4f02-a3cb-24d41553d69e" providerId="AD" clId="Web-{DC969ADC-9B48-20BF-9B66-4FCBC99005C4}" dt="2023-03-05T13:15:41.398" v="181" actId="1076"/>
        <pc:sldMkLst>
          <pc:docMk/>
          <pc:sldMk cId="356614185" sldId="725"/>
        </pc:sldMkLst>
        <pc:spChg chg="del">
          <ac:chgData name="Nico Pulido" userId="S::pulido@iqo.uni-hannover.de::fd86d7f5-08b0-4f02-a3cb-24d41553d69e" providerId="AD" clId="Web-{DC969ADC-9B48-20BF-9B66-4FCBC99005C4}" dt="2023-03-05T13:15:06.209" v="173"/>
          <ac:spMkLst>
            <pc:docMk/>
            <pc:sldMk cId="356614185" sldId="725"/>
            <ac:spMk id="5" creationId="{90E13D32-AB6C-AB32-5C2F-BA9ABEDF3D38}"/>
          </ac:spMkLst>
        </pc:spChg>
        <pc:graphicFrameChg chg="mod modGraphic">
          <ac:chgData name="Nico Pulido" userId="S::pulido@iqo.uni-hannover.de::fd86d7f5-08b0-4f02-a3cb-24d41553d69e" providerId="AD" clId="Web-{DC969ADC-9B48-20BF-9B66-4FCBC99005C4}" dt="2023-03-05T13:14:59.599" v="172"/>
          <ac:graphicFrameMkLst>
            <pc:docMk/>
            <pc:sldMk cId="356614185" sldId="725"/>
            <ac:graphicFrameMk id="6" creationId="{D2757AE4-ED2A-E2AF-89E8-75346563518A}"/>
          </ac:graphicFrameMkLst>
        </pc:graphicFrameChg>
        <pc:picChg chg="add mod">
          <ac:chgData name="Nico Pulido" userId="S::pulido@iqo.uni-hannover.de::fd86d7f5-08b0-4f02-a3cb-24d41553d69e" providerId="AD" clId="Web-{DC969ADC-9B48-20BF-9B66-4FCBC99005C4}" dt="2023-03-05T13:15:41.398" v="181" actId="1076"/>
          <ac:picMkLst>
            <pc:docMk/>
            <pc:sldMk cId="356614185" sldId="725"/>
            <ac:picMk id="7" creationId="{A34665E8-CB67-1A94-45B8-B333744049C9}"/>
          </ac:picMkLst>
        </pc:picChg>
      </pc:sldChg>
    </pc:docChg>
  </pc:docChgLst>
  <pc:docChgLst>
    <pc:chgData name="Nico Pulido" userId="S::pulido@iqo.uni-hannover.de::fd86d7f5-08b0-4f02-a3cb-24d41553d69e" providerId="AD" clId="Web-{ABD79A0C-5172-BAC7-274B-8FA17BFFF540}"/>
    <pc:docChg chg="addSld delSld modSld sldOrd">
      <pc:chgData name="Nico Pulido" userId="S::pulido@iqo.uni-hannover.de::fd86d7f5-08b0-4f02-a3cb-24d41553d69e" providerId="AD" clId="Web-{ABD79A0C-5172-BAC7-274B-8FA17BFFF540}" dt="2023-03-06T15:25:10.639" v="984"/>
      <pc:docMkLst>
        <pc:docMk/>
      </pc:docMkLst>
      <pc:sldChg chg="modNotes">
        <pc:chgData name="Nico Pulido" userId="S::pulido@iqo.uni-hannover.de::fd86d7f5-08b0-4f02-a3cb-24d41553d69e" providerId="AD" clId="Web-{ABD79A0C-5172-BAC7-274B-8FA17BFFF540}" dt="2023-03-06T15:22:56.809" v="895"/>
        <pc:sldMkLst>
          <pc:docMk/>
          <pc:sldMk cId="2733104911" sldId="257"/>
        </pc:sldMkLst>
      </pc:sldChg>
      <pc:sldChg chg="del mod ord modShow">
        <pc:chgData name="Nico Pulido" userId="S::pulido@iqo.uni-hannover.de::fd86d7f5-08b0-4f02-a3cb-24d41553d69e" providerId="AD" clId="Web-{ABD79A0C-5172-BAC7-274B-8FA17BFFF540}" dt="2023-03-05T18:58:51.589" v="138"/>
        <pc:sldMkLst>
          <pc:docMk/>
          <pc:sldMk cId="4114218309" sldId="262"/>
        </pc:sldMkLst>
      </pc:sldChg>
      <pc:sldChg chg="del mod ord modShow">
        <pc:chgData name="Nico Pulido" userId="S::pulido@iqo.uni-hannover.de::fd86d7f5-08b0-4f02-a3cb-24d41553d69e" providerId="AD" clId="Web-{ABD79A0C-5172-BAC7-274B-8FA17BFFF540}" dt="2023-03-05T18:58:57.495" v="139"/>
        <pc:sldMkLst>
          <pc:docMk/>
          <pc:sldMk cId="590818908" sldId="263"/>
        </pc:sldMkLst>
      </pc:sldChg>
      <pc:sldChg chg="del">
        <pc:chgData name="Nico Pulido" userId="S::pulido@iqo.uni-hannover.de::fd86d7f5-08b0-4f02-a3cb-24d41553d69e" providerId="AD" clId="Web-{ABD79A0C-5172-BAC7-274B-8FA17BFFF540}" dt="2023-03-05T18:13:42.192" v="23"/>
        <pc:sldMkLst>
          <pc:docMk/>
          <pc:sldMk cId="2081429249" sldId="264"/>
        </pc:sldMkLst>
      </pc:sldChg>
      <pc:sldChg chg="addSp delSp modSp del addAnim delAnim modAnim">
        <pc:chgData name="Nico Pulido" userId="S::pulido@iqo.uni-hannover.de::fd86d7f5-08b0-4f02-a3cb-24d41553d69e" providerId="AD" clId="Web-{ABD79A0C-5172-BAC7-274B-8FA17BFFF540}" dt="2023-03-05T23:06:03.337" v="452"/>
        <pc:sldMkLst>
          <pc:docMk/>
          <pc:sldMk cId="1169921053" sldId="265"/>
        </pc:sldMkLst>
        <pc:spChg chg="add mod topLvl modVis">
          <ac:chgData name="Nico Pulido" userId="S::pulido@iqo.uni-hannover.de::fd86d7f5-08b0-4f02-a3cb-24d41553d69e" providerId="AD" clId="Web-{ABD79A0C-5172-BAC7-274B-8FA17BFFF540}" dt="2023-03-05T22:59:50.477" v="437"/>
          <ac:spMkLst>
            <pc:docMk/>
            <pc:sldMk cId="1169921053" sldId="265"/>
            <ac:spMk id="5" creationId="{1B6187FB-3B7C-6C1E-59DA-C9ADD7E55AAA}"/>
          </ac:spMkLst>
        </pc:spChg>
        <pc:grpChg chg="mod">
          <ac:chgData name="Nico Pulido" userId="S::pulido@iqo.uni-hannover.de::fd86d7f5-08b0-4f02-a3cb-24d41553d69e" providerId="AD" clId="Web-{ABD79A0C-5172-BAC7-274B-8FA17BFFF540}" dt="2023-03-05T21:51:46.973" v="366" actId="1076"/>
          <ac:grpSpMkLst>
            <pc:docMk/>
            <pc:sldMk cId="1169921053" sldId="265"/>
            <ac:grpSpMk id="10" creationId="{B29E97B0-D341-122E-72D2-19CB56BDFA94}"/>
          </ac:grpSpMkLst>
        </pc:grpChg>
        <pc:grpChg chg="add mod">
          <ac:chgData name="Nico Pulido" userId="S::pulido@iqo.uni-hannover.de::fd86d7f5-08b0-4f02-a3cb-24d41553d69e" providerId="AD" clId="Web-{ABD79A0C-5172-BAC7-274B-8FA17BFFF540}" dt="2023-03-05T22:54:18.716" v="414"/>
          <ac:grpSpMkLst>
            <pc:docMk/>
            <pc:sldMk cId="1169921053" sldId="265"/>
            <ac:grpSpMk id="13" creationId="{A6758A99-4AA1-1C61-6428-9F2E72C57D81}"/>
          </ac:grpSpMkLst>
        </pc:grpChg>
        <pc:grpChg chg="add del mod topLvl">
          <ac:chgData name="Nico Pulido" userId="S::pulido@iqo.uni-hannover.de::fd86d7f5-08b0-4f02-a3cb-24d41553d69e" providerId="AD" clId="Web-{ABD79A0C-5172-BAC7-274B-8FA17BFFF540}" dt="2023-03-05T22:57:15.066" v="421"/>
          <ac:grpSpMkLst>
            <pc:docMk/>
            <pc:sldMk cId="1169921053" sldId="265"/>
            <ac:grpSpMk id="14" creationId="{61C8853C-7FDD-AD31-80D6-AB399936B252}"/>
          </ac:grpSpMkLst>
        </pc:grpChg>
        <pc:grpChg chg="add del">
          <ac:chgData name="Nico Pulido" userId="S::pulido@iqo.uni-hannover.de::fd86d7f5-08b0-4f02-a3cb-24d41553d69e" providerId="AD" clId="Web-{ABD79A0C-5172-BAC7-274B-8FA17BFFF540}" dt="2023-03-05T22:57:04.956" v="420"/>
          <ac:grpSpMkLst>
            <pc:docMk/>
            <pc:sldMk cId="1169921053" sldId="265"/>
            <ac:grpSpMk id="15" creationId="{1BA90ECD-164C-E524-A6E9-F3055BA9F65E}"/>
          </ac:grpSpMkLst>
        </pc:grpChg>
        <pc:grpChg chg="add del mod">
          <ac:chgData name="Nico Pulido" userId="S::pulido@iqo.uni-hannover.de::fd86d7f5-08b0-4f02-a3cb-24d41553d69e" providerId="AD" clId="Web-{ABD79A0C-5172-BAC7-274B-8FA17BFFF540}" dt="2023-03-05T22:57:47.739" v="424"/>
          <ac:grpSpMkLst>
            <pc:docMk/>
            <pc:sldMk cId="1169921053" sldId="265"/>
            <ac:grpSpMk id="16" creationId="{B9969A3F-F15C-0D95-5DDA-160B63A64F7F}"/>
          </ac:grpSpMkLst>
        </pc:grpChg>
        <pc:grpChg chg="add mod">
          <ac:chgData name="Nico Pulido" userId="S::pulido@iqo.uni-hannover.de::fd86d7f5-08b0-4f02-a3cb-24d41553d69e" providerId="AD" clId="Web-{ABD79A0C-5172-BAC7-274B-8FA17BFFF540}" dt="2023-03-05T22:58:11.880" v="426"/>
          <ac:grpSpMkLst>
            <pc:docMk/>
            <pc:sldMk cId="1169921053" sldId="265"/>
            <ac:grpSpMk id="17" creationId="{13BB7373-B097-3E55-6904-AE7A19071179}"/>
          </ac:grpSpMkLst>
        </pc:grpChg>
        <pc:picChg chg="mod">
          <ac:chgData name="Nico Pulido" userId="S::pulido@iqo.uni-hannover.de::fd86d7f5-08b0-4f02-a3cb-24d41553d69e" providerId="AD" clId="Web-{ABD79A0C-5172-BAC7-274B-8FA17BFFF540}" dt="2023-03-05T22:12:51.143" v="391" actId="1076"/>
          <ac:picMkLst>
            <pc:docMk/>
            <pc:sldMk cId="1169921053" sldId="265"/>
            <ac:picMk id="3" creationId="{5858002D-9987-BC02-5818-2A5FB4510033}"/>
          </ac:picMkLst>
        </pc:picChg>
        <pc:picChg chg="del mod">
          <ac:chgData name="Nico Pulido" userId="S::pulido@iqo.uni-hannover.de::fd86d7f5-08b0-4f02-a3cb-24d41553d69e" providerId="AD" clId="Web-{ABD79A0C-5172-BAC7-274B-8FA17BFFF540}" dt="2023-03-05T21:59:00.084" v="369"/>
          <ac:picMkLst>
            <pc:docMk/>
            <pc:sldMk cId="1169921053" sldId="265"/>
            <ac:picMk id="4" creationId="{4629DCC3-388D-FAD2-DE25-EB31C57ED802}"/>
          </ac:picMkLst>
        </pc:picChg>
        <pc:picChg chg="add del mod">
          <ac:chgData name="Nico Pulido" userId="S::pulido@iqo.uni-hannover.de::fd86d7f5-08b0-4f02-a3cb-24d41553d69e" providerId="AD" clId="Web-{ABD79A0C-5172-BAC7-274B-8FA17BFFF540}" dt="2023-03-05T22:53:40.918" v="412"/>
          <ac:picMkLst>
            <pc:docMk/>
            <pc:sldMk cId="1169921053" sldId="265"/>
            <ac:picMk id="4" creationId="{9A3EB900-700D-A620-C30E-4964E1B801B7}"/>
          </ac:picMkLst>
        </pc:picChg>
        <pc:picChg chg="add del mod">
          <ac:chgData name="Nico Pulido" userId="S::pulido@iqo.uni-hannover.de::fd86d7f5-08b0-4f02-a3cb-24d41553d69e" providerId="AD" clId="Web-{ABD79A0C-5172-BAC7-274B-8FA17BFFF540}" dt="2023-03-05T22:09:07.026" v="377"/>
          <ac:picMkLst>
            <pc:docMk/>
            <pc:sldMk cId="1169921053" sldId="265"/>
            <ac:picMk id="5" creationId="{53043E67-0D4D-3B88-C2B9-7FBF261FCF62}"/>
          </ac:picMkLst>
        </pc:picChg>
        <pc:picChg chg="add mod">
          <ac:chgData name="Nico Pulido" userId="S::pulido@iqo.uni-hannover.de::fd86d7f5-08b0-4f02-a3cb-24d41553d69e" providerId="AD" clId="Web-{ABD79A0C-5172-BAC7-274B-8FA17BFFF540}" dt="2023-03-05T22:54:37.780" v="415"/>
          <ac:picMkLst>
            <pc:docMk/>
            <pc:sldMk cId="1169921053" sldId="265"/>
            <ac:picMk id="6" creationId="{4548B8B9-E7CA-0C16-41F6-E71474FB8073}"/>
          </ac:picMkLst>
        </pc:picChg>
        <pc:picChg chg="add mod ord topLvl">
          <ac:chgData name="Nico Pulido" userId="S::pulido@iqo.uni-hannover.de::fd86d7f5-08b0-4f02-a3cb-24d41553d69e" providerId="AD" clId="Web-{ABD79A0C-5172-BAC7-274B-8FA17BFFF540}" dt="2023-03-05T22:59:13.179" v="433"/>
          <ac:picMkLst>
            <pc:docMk/>
            <pc:sldMk cId="1169921053" sldId="265"/>
            <ac:picMk id="9" creationId="{30364361-E21B-E07A-7D2B-20E80CE8E975}"/>
          </ac:picMkLst>
        </pc:picChg>
        <pc:picChg chg="add mod">
          <ac:chgData name="Nico Pulido" userId="S::pulido@iqo.uni-hannover.de::fd86d7f5-08b0-4f02-a3cb-24d41553d69e" providerId="AD" clId="Web-{ABD79A0C-5172-BAC7-274B-8FA17BFFF540}" dt="2023-03-05T22:13:14.394" v="394" actId="1076"/>
          <ac:picMkLst>
            <pc:docMk/>
            <pc:sldMk cId="1169921053" sldId="265"/>
            <ac:picMk id="11" creationId="{C91AC5BD-E8D4-D1D3-6259-F655A5A7E19C}"/>
          </ac:picMkLst>
        </pc:picChg>
        <pc:picChg chg="add mod ord topLvl">
          <ac:chgData name="Nico Pulido" userId="S::pulido@iqo.uni-hannover.de::fd86d7f5-08b0-4f02-a3cb-24d41553d69e" providerId="AD" clId="Web-{ABD79A0C-5172-BAC7-274B-8FA17BFFF540}" dt="2023-03-05T22:59:12.460" v="432"/>
          <ac:picMkLst>
            <pc:docMk/>
            <pc:sldMk cId="1169921053" sldId="265"/>
            <ac:picMk id="12" creationId="{A4DE4A4F-1F35-E0E9-EEBC-E18E7859D258}"/>
          </ac:picMkLst>
        </pc:picChg>
        <pc:picChg chg="add mod">
          <ac:chgData name="Nico Pulido" userId="S::pulido@iqo.uni-hannover.de::fd86d7f5-08b0-4f02-a3cb-24d41553d69e" providerId="AD" clId="Web-{ABD79A0C-5172-BAC7-274B-8FA17BFFF540}" dt="2023-03-05T23:01:19.558" v="441" actId="1076"/>
          <ac:picMkLst>
            <pc:docMk/>
            <pc:sldMk cId="1169921053" sldId="265"/>
            <ac:picMk id="18" creationId="{CE5072EB-9D9E-B935-AF03-F8651F4DE8EA}"/>
          </ac:picMkLst>
        </pc:picChg>
      </pc:sldChg>
      <pc:sldChg chg="modNotes">
        <pc:chgData name="Nico Pulido" userId="S::pulido@iqo.uni-hannover.de::fd86d7f5-08b0-4f02-a3cb-24d41553d69e" providerId="AD" clId="Web-{ABD79A0C-5172-BAC7-274B-8FA17BFFF540}" dt="2023-03-06T15:25:10.639" v="984"/>
        <pc:sldMkLst>
          <pc:docMk/>
          <pc:sldMk cId="3629605311" sldId="266"/>
        </pc:sldMkLst>
      </pc:sldChg>
      <pc:sldChg chg="addSp delSp modSp modNotes">
        <pc:chgData name="Nico Pulido" userId="S::pulido@iqo.uni-hannover.de::fd86d7f5-08b0-4f02-a3cb-24d41553d69e" providerId="AD" clId="Web-{ABD79A0C-5172-BAC7-274B-8FA17BFFF540}" dt="2023-03-06T15:24:04.826" v="955"/>
        <pc:sldMkLst>
          <pc:docMk/>
          <pc:sldMk cId="2400764454" sldId="724"/>
        </pc:sldMkLst>
        <pc:spChg chg="del">
          <ac:chgData name="Nico Pulido" userId="S::pulido@iqo.uni-hannover.de::fd86d7f5-08b0-4f02-a3cb-24d41553d69e" providerId="AD" clId="Web-{ABD79A0C-5172-BAC7-274B-8FA17BFFF540}" dt="2023-03-05T23:27:25.743" v="761"/>
          <ac:spMkLst>
            <pc:docMk/>
            <pc:sldMk cId="2400764454" sldId="724"/>
            <ac:spMk id="3" creationId="{761163DB-E7BD-6C61-B89D-B8E2F4216046}"/>
          </ac:spMkLst>
        </pc:spChg>
        <pc:picChg chg="add mod">
          <ac:chgData name="Nico Pulido" userId="S::pulido@iqo.uni-hannover.de::fd86d7f5-08b0-4f02-a3cb-24d41553d69e" providerId="AD" clId="Web-{ABD79A0C-5172-BAC7-274B-8FA17BFFF540}" dt="2023-03-05T23:27:38.212" v="765" actId="1076"/>
          <ac:picMkLst>
            <pc:docMk/>
            <pc:sldMk cId="2400764454" sldId="724"/>
            <ac:picMk id="4" creationId="{E73B3CA7-18AC-FFDA-1148-7DE0B58A2ACB}"/>
          </ac:picMkLst>
        </pc:picChg>
      </pc:sldChg>
      <pc:sldChg chg="addSp modSp addAnim modAnim">
        <pc:chgData name="Nico Pulido" userId="S::pulido@iqo.uni-hannover.de::fd86d7f5-08b0-4f02-a3cb-24d41553d69e" providerId="AD" clId="Web-{ABD79A0C-5172-BAC7-274B-8FA17BFFF540}" dt="2023-03-05T19:59:47.567" v="157" actId="20577"/>
        <pc:sldMkLst>
          <pc:docMk/>
          <pc:sldMk cId="356614185" sldId="725"/>
        </pc:sldMkLst>
        <pc:spChg chg="mod">
          <ac:chgData name="Nico Pulido" userId="S::pulido@iqo.uni-hannover.de::fd86d7f5-08b0-4f02-a3cb-24d41553d69e" providerId="AD" clId="Web-{ABD79A0C-5172-BAC7-274B-8FA17BFFF540}" dt="2023-03-05T19:59:47.567" v="157" actId="20577"/>
          <ac:spMkLst>
            <pc:docMk/>
            <pc:sldMk cId="356614185" sldId="725"/>
            <ac:spMk id="2" creationId="{46E9D931-03EB-C04A-D08A-7872031EE60E}"/>
          </ac:spMkLst>
        </pc:spChg>
        <pc:spChg chg="add mod">
          <ac:chgData name="Nico Pulido" userId="S::pulido@iqo.uni-hannover.de::fd86d7f5-08b0-4f02-a3cb-24d41553d69e" providerId="AD" clId="Web-{ABD79A0C-5172-BAC7-274B-8FA17BFFF540}" dt="2023-03-05T18:12:08.407" v="16" actId="1076"/>
          <ac:spMkLst>
            <pc:docMk/>
            <pc:sldMk cId="356614185" sldId="725"/>
            <ac:spMk id="10" creationId="{44761911-4476-92D5-07A4-2DF592DC1DEE}"/>
          </ac:spMkLst>
        </pc:spChg>
        <pc:grpChg chg="add">
          <ac:chgData name="Nico Pulido" userId="S::pulido@iqo.uni-hannover.de::fd86d7f5-08b0-4f02-a3cb-24d41553d69e" providerId="AD" clId="Web-{ABD79A0C-5172-BAC7-274B-8FA17BFFF540}" dt="2023-03-05T18:12:37.846" v="17"/>
          <ac:grpSpMkLst>
            <pc:docMk/>
            <pc:sldMk cId="356614185" sldId="725"/>
            <ac:grpSpMk id="11" creationId="{C81C7F25-B47C-BEFD-3C4A-479B35936783}"/>
          </ac:grpSpMkLst>
        </pc:grpChg>
        <pc:graphicFrameChg chg="mod">
          <ac:chgData name="Nico Pulido" userId="S::pulido@iqo.uni-hannover.de::fd86d7f5-08b0-4f02-a3cb-24d41553d69e" providerId="AD" clId="Web-{ABD79A0C-5172-BAC7-274B-8FA17BFFF540}" dt="2023-03-05T18:11:06.811" v="7" actId="1076"/>
          <ac:graphicFrameMkLst>
            <pc:docMk/>
            <pc:sldMk cId="356614185" sldId="725"/>
            <ac:graphicFrameMk id="6" creationId="{D2757AE4-ED2A-E2AF-89E8-75346563518A}"/>
          </ac:graphicFrameMkLst>
        </pc:graphicFrameChg>
        <pc:picChg chg="add mod">
          <ac:chgData name="Nico Pulido" userId="S::pulido@iqo.uni-hannover.de::fd86d7f5-08b0-4f02-a3cb-24d41553d69e" providerId="AD" clId="Web-{ABD79A0C-5172-BAC7-274B-8FA17BFFF540}" dt="2023-03-05T18:11:15.670" v="8" actId="1076"/>
          <ac:picMkLst>
            <pc:docMk/>
            <pc:sldMk cId="356614185" sldId="725"/>
            <ac:picMk id="8" creationId="{0C582498-37B3-DAD6-F4AF-387BFD7F9381}"/>
          </ac:picMkLst>
        </pc:picChg>
      </pc:sldChg>
      <pc:sldChg chg="addSp delSp modSp add ord replId addAnim delAnim modAnim">
        <pc:chgData name="Nico Pulido" userId="S::pulido@iqo.uni-hannover.de::fd86d7f5-08b0-4f02-a3cb-24d41553d69e" providerId="AD" clId="Web-{ABD79A0C-5172-BAC7-274B-8FA17BFFF540}" dt="2023-03-05T18:27:35.398" v="137" actId="20577"/>
        <pc:sldMkLst>
          <pc:docMk/>
          <pc:sldMk cId="4048397539" sldId="726"/>
        </pc:sldMkLst>
        <pc:spChg chg="mod">
          <ac:chgData name="Nico Pulido" userId="S::pulido@iqo.uni-hannover.de::fd86d7f5-08b0-4f02-a3cb-24d41553d69e" providerId="AD" clId="Web-{ABD79A0C-5172-BAC7-274B-8FA17BFFF540}" dt="2023-03-05T18:27:35.398" v="137" actId="20577"/>
          <ac:spMkLst>
            <pc:docMk/>
            <pc:sldMk cId="4048397539" sldId="726"/>
            <ac:spMk id="2" creationId="{0CE8BF25-7A99-25C0-C20D-7738689C687B}"/>
          </ac:spMkLst>
        </pc:spChg>
        <pc:spChg chg="mod topLvl">
          <ac:chgData name="Nico Pulido" userId="S::pulido@iqo.uni-hannover.de::fd86d7f5-08b0-4f02-a3cb-24d41553d69e" providerId="AD" clId="Web-{ABD79A0C-5172-BAC7-274B-8FA17BFFF540}" dt="2023-03-05T18:19:42.441" v="65" actId="1076"/>
          <ac:spMkLst>
            <pc:docMk/>
            <pc:sldMk cId="4048397539" sldId="726"/>
            <ac:spMk id="3" creationId="{D1296907-F6C1-1B9F-669C-FC677504E897}"/>
          </ac:spMkLst>
        </pc:spChg>
        <pc:spChg chg="mod">
          <ac:chgData name="Nico Pulido" userId="S::pulido@iqo.uni-hannover.de::fd86d7f5-08b0-4f02-a3cb-24d41553d69e" providerId="AD" clId="Web-{ABD79A0C-5172-BAC7-274B-8FA17BFFF540}" dt="2023-03-05T18:19:03.002" v="55" actId="1076"/>
          <ac:spMkLst>
            <pc:docMk/>
            <pc:sldMk cId="4048397539" sldId="726"/>
            <ac:spMk id="6" creationId="{CB8833A4-7041-54A1-DB06-BF3953D03FC0}"/>
          </ac:spMkLst>
        </pc:spChg>
        <pc:grpChg chg="del">
          <ac:chgData name="Nico Pulido" userId="S::pulido@iqo.uni-hannover.de::fd86d7f5-08b0-4f02-a3cb-24d41553d69e" providerId="AD" clId="Web-{ABD79A0C-5172-BAC7-274B-8FA17BFFF540}" dt="2023-03-05T18:16:34.527" v="31"/>
          <ac:grpSpMkLst>
            <pc:docMk/>
            <pc:sldMk cId="4048397539" sldId="726"/>
            <ac:grpSpMk id="8" creationId="{820C1E5C-3BA5-4CBD-856B-BEAEAED186FF}"/>
          </ac:grpSpMkLst>
        </pc:grpChg>
        <pc:grpChg chg="add mod">
          <ac:chgData name="Nico Pulido" userId="S::pulido@iqo.uni-hannover.de::fd86d7f5-08b0-4f02-a3cb-24d41553d69e" providerId="AD" clId="Web-{ABD79A0C-5172-BAC7-274B-8FA17BFFF540}" dt="2023-03-05T18:20:45.490" v="72" actId="1076"/>
          <ac:grpSpMkLst>
            <pc:docMk/>
            <pc:sldMk cId="4048397539" sldId="726"/>
            <ac:grpSpMk id="12" creationId="{1ABF8A28-9C72-B870-9637-2A33BCE77884}"/>
          </ac:grpSpMkLst>
        </pc:grpChg>
        <pc:picChg chg="mod topLvl">
          <ac:chgData name="Nico Pulido" userId="S::pulido@iqo.uni-hannover.de::fd86d7f5-08b0-4f02-a3cb-24d41553d69e" providerId="AD" clId="Web-{ABD79A0C-5172-BAC7-274B-8FA17BFFF540}" dt="2023-03-05T18:19:32.581" v="63" actId="1076"/>
          <ac:picMkLst>
            <pc:docMk/>
            <pc:sldMk cId="4048397539" sldId="726"/>
            <ac:picMk id="4" creationId="{CE293137-31B1-2613-0C48-D1D89C2807EA}"/>
          </ac:picMkLst>
        </pc:picChg>
        <pc:picChg chg="mod">
          <ac:chgData name="Nico Pulido" userId="S::pulido@iqo.uni-hannover.de::fd86d7f5-08b0-4f02-a3cb-24d41553d69e" providerId="AD" clId="Web-{ABD79A0C-5172-BAC7-274B-8FA17BFFF540}" dt="2023-03-05T18:19:37.331" v="64" actId="1076"/>
          <ac:picMkLst>
            <pc:docMk/>
            <pc:sldMk cId="4048397539" sldId="726"/>
            <ac:picMk id="7" creationId="{090E6596-5690-12A7-B46E-82A50797BADE}"/>
          </ac:picMkLst>
        </pc:picChg>
        <pc:picChg chg="add mod">
          <ac:chgData name="Nico Pulido" userId="S::pulido@iqo.uni-hannover.de::fd86d7f5-08b0-4f02-a3cb-24d41553d69e" providerId="AD" clId="Web-{ABD79A0C-5172-BAC7-274B-8FA17BFFF540}" dt="2023-03-05T18:20:00.114" v="67" actId="1076"/>
          <ac:picMkLst>
            <pc:docMk/>
            <pc:sldMk cId="4048397539" sldId="726"/>
            <ac:picMk id="9" creationId="{6992507F-286C-FD39-2A76-4CCD330D99F9}"/>
          </ac:picMkLst>
        </pc:picChg>
        <pc:picChg chg="add mod">
          <ac:chgData name="Nico Pulido" userId="S::pulido@iqo.uni-hannover.de::fd86d7f5-08b0-4f02-a3cb-24d41553d69e" providerId="AD" clId="Web-{ABD79A0C-5172-BAC7-274B-8FA17BFFF540}" dt="2023-03-05T18:19:55.176" v="66" actId="1076"/>
          <ac:picMkLst>
            <pc:docMk/>
            <pc:sldMk cId="4048397539" sldId="726"/>
            <ac:picMk id="11" creationId="{DE1364BA-FDA5-090C-942B-9E369B112E6C}"/>
          </ac:picMkLst>
        </pc:picChg>
      </pc:sldChg>
      <pc:sldChg chg="addSp delSp modSp new mod ord modClrScheme chgLayout">
        <pc:chgData name="Nico Pulido" userId="S::pulido@iqo.uni-hannover.de::fd86d7f5-08b0-4f02-a3cb-24d41553d69e" providerId="AD" clId="Web-{ABD79A0C-5172-BAC7-274B-8FA17BFFF540}" dt="2023-03-06T15:21:45.010" v="873" actId="20577"/>
        <pc:sldMkLst>
          <pc:docMk/>
          <pc:sldMk cId="3208477840" sldId="727"/>
        </pc:sldMkLst>
        <pc:spChg chg="add mod">
          <ac:chgData name="Nico Pulido" userId="S::pulido@iqo.uni-hannover.de::fd86d7f5-08b0-4f02-a3cb-24d41553d69e" providerId="AD" clId="Web-{ABD79A0C-5172-BAC7-274B-8FA17BFFF540}" dt="2023-03-06T15:21:10.260" v="868"/>
          <ac:spMkLst>
            <pc:docMk/>
            <pc:sldMk cId="3208477840" sldId="727"/>
            <ac:spMk id="2" creationId="{4C7EA0D8-BAEE-D067-8504-B5E6F9D06AF7}"/>
          </ac:spMkLst>
        </pc:spChg>
        <pc:spChg chg="del">
          <ac:chgData name="Nico Pulido" userId="S::pulido@iqo.uni-hannover.de::fd86d7f5-08b0-4f02-a3cb-24d41553d69e" providerId="AD" clId="Web-{ABD79A0C-5172-BAC7-274B-8FA17BFFF540}" dt="2023-03-05T18:24:16.140" v="110"/>
          <ac:spMkLst>
            <pc:docMk/>
            <pc:sldMk cId="3208477840" sldId="727"/>
            <ac:spMk id="2" creationId="{8C08B542-9B52-B04D-7016-1906531F747C}"/>
          </ac:spMkLst>
        </pc:spChg>
        <pc:spChg chg="add del mod">
          <ac:chgData name="Nico Pulido" userId="S::pulido@iqo.uni-hannover.de::fd86d7f5-08b0-4f02-a3cb-24d41553d69e" providerId="AD" clId="Web-{ABD79A0C-5172-BAC7-274B-8FA17BFFF540}" dt="2023-03-06T15:21:03.634" v="867"/>
          <ac:spMkLst>
            <pc:docMk/>
            <pc:sldMk cId="3208477840" sldId="727"/>
            <ac:spMk id="3" creationId="{FF0F8035-FCC2-AA9B-06B2-54B19F205418}"/>
          </ac:spMkLst>
        </pc:spChg>
        <pc:spChg chg="add mod">
          <ac:chgData name="Nico Pulido" userId="S::pulido@iqo.uni-hannover.de::fd86d7f5-08b0-4f02-a3cb-24d41553d69e" providerId="AD" clId="Web-{ABD79A0C-5172-BAC7-274B-8FA17BFFF540}" dt="2023-03-06T15:21:45.010" v="873" actId="20577"/>
          <ac:spMkLst>
            <pc:docMk/>
            <pc:sldMk cId="3208477840" sldId="727"/>
            <ac:spMk id="4" creationId="{5886B091-6A3C-9FE1-2B91-A50F72BD84A7}"/>
          </ac:spMkLst>
        </pc:spChg>
      </pc:sldChg>
      <pc:sldChg chg="addSp delSp modSp new del">
        <pc:chgData name="Nico Pulido" userId="S::pulido@iqo.uni-hannover.de::fd86d7f5-08b0-4f02-a3cb-24d41553d69e" providerId="AD" clId="Web-{ABD79A0C-5172-BAC7-274B-8FA17BFFF540}" dt="2023-03-05T18:24:06.092" v="108"/>
        <pc:sldMkLst>
          <pc:docMk/>
          <pc:sldMk cId="3780341268" sldId="727"/>
        </pc:sldMkLst>
        <pc:spChg chg="del mod">
          <ac:chgData name="Nico Pulido" userId="S::pulido@iqo.uni-hannover.de::fd86d7f5-08b0-4f02-a3cb-24d41553d69e" providerId="AD" clId="Web-{ABD79A0C-5172-BAC7-274B-8FA17BFFF540}" dt="2023-03-05T18:24:01.608" v="107"/>
          <ac:spMkLst>
            <pc:docMk/>
            <pc:sldMk cId="3780341268" sldId="727"/>
            <ac:spMk id="2" creationId="{990BBC6F-F367-28A6-ECCD-0101BE14425C}"/>
          </ac:spMkLst>
        </pc:spChg>
        <pc:spChg chg="mod">
          <ac:chgData name="Nico Pulido" userId="S::pulido@iqo.uni-hannover.de::fd86d7f5-08b0-4f02-a3cb-24d41553d69e" providerId="AD" clId="Web-{ABD79A0C-5172-BAC7-274B-8FA17BFFF540}" dt="2023-03-05T18:23:46.513" v="106" actId="20577"/>
          <ac:spMkLst>
            <pc:docMk/>
            <pc:sldMk cId="3780341268" sldId="727"/>
            <ac:spMk id="3" creationId="{C6EA8B6F-792F-D764-7036-C6E0ED221BD5}"/>
          </ac:spMkLst>
        </pc:spChg>
        <pc:spChg chg="add mod">
          <ac:chgData name="Nico Pulido" userId="S::pulido@iqo.uni-hannover.de::fd86d7f5-08b0-4f02-a3cb-24d41553d69e" providerId="AD" clId="Web-{ABD79A0C-5172-BAC7-274B-8FA17BFFF540}" dt="2023-03-05T18:24:01.608" v="107"/>
          <ac:spMkLst>
            <pc:docMk/>
            <pc:sldMk cId="3780341268" sldId="727"/>
            <ac:spMk id="5" creationId="{51BAA15E-46D1-020A-A04A-11955E944E79}"/>
          </ac:spMkLst>
        </pc:spChg>
      </pc:sldChg>
      <pc:sldChg chg="addSp delSp modSp new addAnim delAnim modAnim">
        <pc:chgData name="Nico Pulido" userId="S::pulido@iqo.uni-hannover.de::fd86d7f5-08b0-4f02-a3cb-24d41553d69e" providerId="AD" clId="Web-{ABD79A0C-5172-BAC7-274B-8FA17BFFF540}" dt="2023-03-05T21:50:04.783" v="353"/>
        <pc:sldMkLst>
          <pc:docMk/>
          <pc:sldMk cId="2432542870" sldId="728"/>
        </pc:sldMkLst>
        <pc:spChg chg="mod">
          <ac:chgData name="Nico Pulido" userId="S::pulido@iqo.uni-hannover.de::fd86d7f5-08b0-4f02-a3cb-24d41553d69e" providerId="AD" clId="Web-{ABD79A0C-5172-BAC7-274B-8FA17BFFF540}" dt="2023-03-05T20:14:25.106" v="176" actId="1076"/>
          <ac:spMkLst>
            <pc:docMk/>
            <pc:sldMk cId="2432542870" sldId="728"/>
            <ac:spMk id="2" creationId="{C765FC08-B0A9-8C50-7ACD-BC0FFE56169C}"/>
          </ac:spMkLst>
        </pc:spChg>
        <pc:spChg chg="del">
          <ac:chgData name="Nico Pulido" userId="S::pulido@iqo.uni-hannover.de::fd86d7f5-08b0-4f02-a3cb-24d41553d69e" providerId="AD" clId="Web-{ABD79A0C-5172-BAC7-274B-8FA17BFFF540}" dt="2023-03-05T19:58:43.471" v="141"/>
          <ac:spMkLst>
            <pc:docMk/>
            <pc:sldMk cId="2432542870" sldId="728"/>
            <ac:spMk id="3" creationId="{B4137565-4D64-2E5C-768E-75443FF5FCB8}"/>
          </ac:spMkLst>
        </pc:spChg>
        <pc:spChg chg="add mod ord modVis">
          <ac:chgData name="Nico Pulido" userId="S::pulido@iqo.uni-hannover.de::fd86d7f5-08b0-4f02-a3cb-24d41553d69e" providerId="AD" clId="Web-{ABD79A0C-5172-BAC7-274B-8FA17BFFF540}" dt="2023-03-05T21:08:57.108" v="284"/>
          <ac:spMkLst>
            <pc:docMk/>
            <pc:sldMk cId="2432542870" sldId="728"/>
            <ac:spMk id="7" creationId="{F2BA6855-35C6-2C2F-CB6C-48D30098D2EA}"/>
          </ac:spMkLst>
        </pc:spChg>
        <pc:spChg chg="add mod ord">
          <ac:chgData name="Nico Pulido" userId="S::pulido@iqo.uni-hannover.de::fd86d7f5-08b0-4f02-a3cb-24d41553d69e" providerId="AD" clId="Web-{ABD79A0C-5172-BAC7-274B-8FA17BFFF540}" dt="2023-03-05T21:10:24.235" v="300"/>
          <ac:spMkLst>
            <pc:docMk/>
            <pc:sldMk cId="2432542870" sldId="728"/>
            <ac:spMk id="9" creationId="{DD0D0B5B-A4E1-D23A-E980-D86C7FBC75FA}"/>
          </ac:spMkLst>
        </pc:spChg>
        <pc:spChg chg="add mod">
          <ac:chgData name="Nico Pulido" userId="S::pulido@iqo.uni-hannover.de::fd86d7f5-08b0-4f02-a3cb-24d41553d69e" providerId="AD" clId="Web-{ABD79A0C-5172-BAC7-274B-8FA17BFFF540}" dt="2023-03-05T21:12:23.613" v="308"/>
          <ac:spMkLst>
            <pc:docMk/>
            <pc:sldMk cId="2432542870" sldId="728"/>
            <ac:spMk id="11" creationId="{42CFC99D-0A41-2501-5C0E-190BD09AED1A}"/>
          </ac:spMkLst>
        </pc:spChg>
        <pc:spChg chg="add mod">
          <ac:chgData name="Nico Pulido" userId="S::pulido@iqo.uni-hannover.de::fd86d7f5-08b0-4f02-a3cb-24d41553d69e" providerId="AD" clId="Web-{ABD79A0C-5172-BAC7-274B-8FA17BFFF540}" dt="2023-03-05T21:19:27.562" v="324" actId="1076"/>
          <ac:spMkLst>
            <pc:docMk/>
            <pc:sldMk cId="2432542870" sldId="728"/>
            <ac:spMk id="14" creationId="{771FCD8E-0586-938B-1502-EC164A68F87C}"/>
          </ac:spMkLst>
        </pc:spChg>
        <pc:grpChg chg="add mod modVis">
          <ac:chgData name="Nico Pulido" userId="S::pulido@iqo.uni-hannover.de::fd86d7f5-08b0-4f02-a3cb-24d41553d69e" providerId="AD" clId="Web-{ABD79A0C-5172-BAC7-274B-8FA17BFFF540}" dt="2023-03-05T21:11:11.971" v="303"/>
          <ac:grpSpMkLst>
            <pc:docMk/>
            <pc:sldMk cId="2432542870" sldId="728"/>
            <ac:grpSpMk id="8" creationId="{A8CB48CB-D972-2A51-8268-57CF2A7EEAF9}"/>
          </ac:grpSpMkLst>
        </pc:grpChg>
        <pc:grpChg chg="add mod">
          <ac:chgData name="Nico Pulido" userId="S::pulido@iqo.uni-hannover.de::fd86d7f5-08b0-4f02-a3cb-24d41553d69e" providerId="AD" clId="Web-{ABD79A0C-5172-BAC7-274B-8FA17BFFF540}" dt="2023-03-05T21:10:11.297" v="298"/>
          <ac:grpSpMkLst>
            <pc:docMk/>
            <pc:sldMk cId="2432542870" sldId="728"/>
            <ac:grpSpMk id="10" creationId="{B89C9E30-4E12-244E-7315-52A4691EA3FA}"/>
          </ac:grpSpMkLst>
        </pc:grpChg>
        <pc:grpChg chg="add mod">
          <ac:chgData name="Nico Pulido" userId="S::pulido@iqo.uni-hannover.de::fd86d7f5-08b0-4f02-a3cb-24d41553d69e" providerId="AD" clId="Web-{ABD79A0C-5172-BAC7-274B-8FA17BFFF540}" dt="2023-03-05T21:13:50.412" v="319"/>
          <ac:grpSpMkLst>
            <pc:docMk/>
            <pc:sldMk cId="2432542870" sldId="728"/>
            <ac:grpSpMk id="13" creationId="{3E82DA6E-C6B8-7971-2CC5-42E6A0A80CAB}"/>
          </ac:grpSpMkLst>
        </pc:grpChg>
        <pc:grpChg chg="add">
          <ac:chgData name="Nico Pulido" userId="S::pulido@iqo.uni-hannover.de::fd86d7f5-08b0-4f02-a3cb-24d41553d69e" providerId="AD" clId="Web-{ABD79A0C-5172-BAC7-274B-8FA17BFFF540}" dt="2023-03-05T21:35:28.369" v="341"/>
          <ac:grpSpMkLst>
            <pc:docMk/>
            <pc:sldMk cId="2432542870" sldId="728"/>
            <ac:grpSpMk id="19" creationId="{47ACF324-5F67-B0D3-4DBB-8B5DA5B01A2C}"/>
          </ac:grpSpMkLst>
        </pc:grpChg>
        <pc:picChg chg="add mod modVis">
          <ac:chgData name="Nico Pulido" userId="S::pulido@iqo.uni-hannover.de::fd86d7f5-08b0-4f02-a3cb-24d41553d69e" providerId="AD" clId="Web-{ABD79A0C-5172-BAC7-274B-8FA17BFFF540}" dt="2023-03-05T21:11:13.565" v="304"/>
          <ac:picMkLst>
            <pc:docMk/>
            <pc:sldMk cId="2432542870" sldId="728"/>
            <ac:picMk id="3" creationId="{7686563D-CF11-49DE-B495-C83E30159C11}"/>
          </ac:picMkLst>
        </pc:picChg>
        <pc:picChg chg="add mod modVis">
          <ac:chgData name="Nico Pulido" userId="S::pulido@iqo.uni-hannover.de::fd86d7f5-08b0-4f02-a3cb-24d41553d69e" providerId="AD" clId="Web-{ABD79A0C-5172-BAC7-274B-8FA17BFFF540}" dt="2023-03-05T21:07:53.200" v="272"/>
          <ac:picMkLst>
            <pc:docMk/>
            <pc:sldMk cId="2432542870" sldId="728"/>
            <ac:picMk id="4" creationId="{184A077A-FCD8-E297-E0DA-E790588DC529}"/>
          </ac:picMkLst>
        </pc:picChg>
        <pc:picChg chg="add del mod modVis">
          <ac:chgData name="Nico Pulido" userId="S::pulido@iqo.uni-hannover.de::fd86d7f5-08b0-4f02-a3cb-24d41553d69e" providerId="AD" clId="Web-{ABD79A0C-5172-BAC7-274B-8FA17BFFF540}" dt="2023-03-05T21:01:03.322" v="212"/>
          <ac:picMkLst>
            <pc:docMk/>
            <pc:sldMk cId="2432542870" sldId="728"/>
            <ac:picMk id="5" creationId="{54088254-CD64-C9C3-6CB3-817CED83C2C2}"/>
          </ac:picMkLst>
        </pc:picChg>
        <pc:picChg chg="add mod modVis">
          <ac:chgData name="Nico Pulido" userId="S::pulido@iqo.uni-hannover.de::fd86d7f5-08b0-4f02-a3cb-24d41553d69e" providerId="AD" clId="Web-{ABD79A0C-5172-BAC7-274B-8FA17BFFF540}" dt="2023-03-05T21:09:50.031" v="294"/>
          <ac:picMkLst>
            <pc:docMk/>
            <pc:sldMk cId="2432542870" sldId="728"/>
            <ac:picMk id="6" creationId="{22CD2C19-1AE5-5D23-6317-002AA314AD39}"/>
          </ac:picMkLst>
        </pc:picChg>
        <pc:picChg chg="add mod">
          <ac:chgData name="Nico Pulido" userId="S::pulido@iqo.uni-hannover.de::fd86d7f5-08b0-4f02-a3cb-24d41553d69e" providerId="AD" clId="Web-{ABD79A0C-5172-BAC7-274B-8FA17BFFF540}" dt="2023-03-05T21:15:48.478" v="321" actId="1076"/>
          <ac:picMkLst>
            <pc:docMk/>
            <pc:sldMk cId="2432542870" sldId="728"/>
            <ac:picMk id="12" creationId="{D535CB97-B274-2BE1-EECD-5B820A611CA3}"/>
          </ac:picMkLst>
        </pc:picChg>
        <pc:picChg chg="add del mod">
          <ac:chgData name="Nico Pulido" userId="S::pulido@iqo.uni-hannover.de::fd86d7f5-08b0-4f02-a3cb-24d41553d69e" providerId="AD" clId="Web-{ABD79A0C-5172-BAC7-274B-8FA17BFFF540}" dt="2023-03-05T21:25:03.462" v="328"/>
          <ac:picMkLst>
            <pc:docMk/>
            <pc:sldMk cId="2432542870" sldId="728"/>
            <ac:picMk id="15" creationId="{63B70D21-CA75-4980-4BA8-A707F4C35E5D}"/>
          </ac:picMkLst>
        </pc:picChg>
        <pc:picChg chg="add del mod">
          <ac:chgData name="Nico Pulido" userId="S::pulido@iqo.uni-hannover.de::fd86d7f5-08b0-4f02-a3cb-24d41553d69e" providerId="AD" clId="Web-{ABD79A0C-5172-BAC7-274B-8FA17BFFF540}" dt="2023-03-05T21:32:09.239" v="331"/>
          <ac:picMkLst>
            <pc:docMk/>
            <pc:sldMk cId="2432542870" sldId="728"/>
            <ac:picMk id="16" creationId="{CB14D733-E13D-A378-E3B3-E2CDEA4B8326}"/>
          </ac:picMkLst>
        </pc:picChg>
        <pc:picChg chg="add del mod">
          <ac:chgData name="Nico Pulido" userId="S::pulido@iqo.uni-hannover.de::fd86d7f5-08b0-4f02-a3cb-24d41553d69e" providerId="AD" clId="Web-{ABD79A0C-5172-BAC7-274B-8FA17BFFF540}" dt="2023-03-05T21:32:59.318" v="336"/>
          <ac:picMkLst>
            <pc:docMk/>
            <pc:sldMk cId="2432542870" sldId="728"/>
            <ac:picMk id="17" creationId="{8D05583D-F78A-E657-6C34-9C7B9887530F}"/>
          </ac:picMkLst>
        </pc:picChg>
        <pc:picChg chg="add mod">
          <ac:chgData name="Nico Pulido" userId="S::pulido@iqo.uni-hannover.de::fd86d7f5-08b0-4f02-a3cb-24d41553d69e" providerId="AD" clId="Web-{ABD79A0C-5172-BAC7-274B-8FA17BFFF540}" dt="2023-03-05T21:35:10.634" v="340" actId="1076"/>
          <ac:picMkLst>
            <pc:docMk/>
            <pc:sldMk cId="2432542870" sldId="728"/>
            <ac:picMk id="18" creationId="{EA3C5910-4B38-232A-BC9A-8E88C62CF7E9}"/>
          </ac:picMkLst>
        </pc:picChg>
      </pc:sldChg>
      <pc:sldChg chg="modSp add del replId addAnim modAnim">
        <pc:chgData name="Nico Pulido" userId="S::pulido@iqo.uni-hannover.de::fd86d7f5-08b0-4f02-a3cb-24d41553d69e" providerId="AD" clId="Web-{ABD79A0C-5172-BAC7-274B-8FA17BFFF540}" dt="2023-03-05T23:12:34.415" v="481"/>
        <pc:sldMkLst>
          <pc:docMk/>
          <pc:sldMk cId="3129633357" sldId="729"/>
        </pc:sldMkLst>
        <pc:spChg chg="mod modVis">
          <ac:chgData name="Nico Pulido" userId="S::pulido@iqo.uni-hannover.de::fd86d7f5-08b0-4f02-a3cb-24d41553d69e" providerId="AD" clId="Web-{ABD79A0C-5172-BAC7-274B-8FA17BFFF540}" dt="2023-03-05T23:02:51.842" v="445"/>
          <ac:spMkLst>
            <pc:docMk/>
            <pc:sldMk cId="3129633357" sldId="729"/>
            <ac:spMk id="5" creationId="{1B6187FB-3B7C-6C1E-59DA-C9ADD7E55AAA}"/>
          </ac:spMkLst>
        </pc:spChg>
        <pc:grpChg chg="mod modVis">
          <ac:chgData name="Nico Pulido" userId="S::pulido@iqo.uni-hannover.de::fd86d7f5-08b0-4f02-a3cb-24d41553d69e" providerId="AD" clId="Web-{ABD79A0C-5172-BAC7-274B-8FA17BFFF540}" dt="2023-03-05T23:04:32.660" v="451"/>
          <ac:grpSpMkLst>
            <pc:docMk/>
            <pc:sldMk cId="3129633357" sldId="729"/>
            <ac:grpSpMk id="13" creationId="{A6758A99-4AA1-1C61-6428-9F2E72C57D81}"/>
          </ac:grpSpMkLst>
        </pc:grpChg>
      </pc:sldChg>
      <pc:sldChg chg="addSp modSp add replId addAnim modAnim">
        <pc:chgData name="Nico Pulido" userId="S::pulido@iqo.uni-hannover.de::fd86d7f5-08b0-4f02-a3cb-24d41553d69e" providerId="AD" clId="Web-{ABD79A0C-5172-BAC7-274B-8FA17BFFF540}" dt="2023-03-05T23:12:40.665" v="482"/>
        <pc:sldMkLst>
          <pc:docMk/>
          <pc:sldMk cId="3970505945" sldId="730"/>
        </pc:sldMkLst>
        <pc:spChg chg="add mod">
          <ac:chgData name="Nico Pulido" userId="S::pulido@iqo.uni-hannover.de::fd86d7f5-08b0-4f02-a3cb-24d41553d69e" providerId="AD" clId="Web-{ABD79A0C-5172-BAC7-274B-8FA17BFFF540}" dt="2023-03-05T23:09:21.531" v="474" actId="1076"/>
          <ac:spMkLst>
            <pc:docMk/>
            <pc:sldMk cId="3970505945" sldId="730"/>
            <ac:spMk id="4" creationId="{467FCCA1-E219-6D17-CDD0-B948EEBC8458}"/>
          </ac:spMkLst>
        </pc:spChg>
        <pc:spChg chg="mod modVis">
          <ac:chgData name="Nico Pulido" userId="S::pulido@iqo.uni-hannover.de::fd86d7f5-08b0-4f02-a3cb-24d41553d69e" providerId="AD" clId="Web-{ABD79A0C-5172-BAC7-274B-8FA17BFFF540}" dt="2023-03-05T23:12:40.665" v="482"/>
          <ac:spMkLst>
            <pc:docMk/>
            <pc:sldMk cId="3970505945" sldId="730"/>
            <ac:spMk id="5" creationId="{1B6187FB-3B7C-6C1E-59DA-C9ADD7E55AAA}"/>
          </ac:spMkLst>
        </pc:spChg>
        <pc:grpChg chg="mod">
          <ac:chgData name="Nico Pulido" userId="S::pulido@iqo.uni-hannover.de::fd86d7f5-08b0-4f02-a3cb-24d41553d69e" providerId="AD" clId="Web-{ABD79A0C-5172-BAC7-274B-8FA17BFFF540}" dt="2023-03-05T23:07:21.996" v="466" actId="1076"/>
          <ac:grpSpMkLst>
            <pc:docMk/>
            <pc:sldMk cId="3970505945" sldId="730"/>
            <ac:grpSpMk id="10" creationId="{B29E97B0-D341-122E-72D2-19CB56BDFA94}"/>
          </ac:grpSpMkLst>
        </pc:grpChg>
        <pc:grpChg chg="mod">
          <ac:chgData name="Nico Pulido" userId="S::pulido@iqo.uni-hannover.de::fd86d7f5-08b0-4f02-a3cb-24d41553d69e" providerId="AD" clId="Web-{ABD79A0C-5172-BAC7-274B-8FA17BFFF540}" dt="2023-03-05T23:07:22.074" v="468" actId="1076"/>
          <ac:grpSpMkLst>
            <pc:docMk/>
            <pc:sldMk cId="3970505945" sldId="730"/>
            <ac:grpSpMk id="13" creationId="{A6758A99-4AA1-1C61-6428-9F2E72C57D81}"/>
          </ac:grpSpMkLst>
        </pc:grpChg>
        <pc:grpChg chg="add">
          <ac:chgData name="Nico Pulido" userId="S::pulido@iqo.uni-hannover.de::fd86d7f5-08b0-4f02-a3cb-24d41553d69e" providerId="AD" clId="Web-{ABD79A0C-5172-BAC7-274B-8FA17BFFF540}" dt="2023-03-05T23:11:39.663" v="478"/>
          <ac:grpSpMkLst>
            <pc:docMk/>
            <pc:sldMk cId="3970505945" sldId="730"/>
            <ac:grpSpMk id="15" creationId="{19165C26-8654-6875-26E9-3413D4F2B97F}"/>
          </ac:grpSpMkLst>
        </pc:grpChg>
        <pc:grpChg chg="mod">
          <ac:chgData name="Nico Pulido" userId="S::pulido@iqo.uni-hannover.de::fd86d7f5-08b0-4f02-a3cb-24d41553d69e" providerId="AD" clId="Web-{ABD79A0C-5172-BAC7-274B-8FA17BFFF540}" dt="2023-03-05T23:07:22.136" v="469" actId="1076"/>
          <ac:grpSpMkLst>
            <pc:docMk/>
            <pc:sldMk cId="3970505945" sldId="730"/>
            <ac:grpSpMk id="17" creationId="{13BB7373-B097-3E55-6904-AE7A19071179}"/>
          </ac:grpSpMkLst>
        </pc:grpChg>
        <pc:picChg chg="mod">
          <ac:chgData name="Nico Pulido" userId="S::pulido@iqo.uni-hannover.de::fd86d7f5-08b0-4f02-a3cb-24d41553d69e" providerId="AD" clId="Web-{ABD79A0C-5172-BAC7-274B-8FA17BFFF540}" dt="2023-03-05T23:07:22.027" v="467" actId="1076"/>
          <ac:picMkLst>
            <pc:docMk/>
            <pc:sldMk cId="3970505945" sldId="730"/>
            <ac:picMk id="6" creationId="{4548B8B9-E7CA-0C16-41F6-E71474FB8073}"/>
          </ac:picMkLst>
        </pc:picChg>
        <pc:picChg chg="add mod">
          <ac:chgData name="Nico Pulido" userId="S::pulido@iqo.uni-hannover.de::fd86d7f5-08b0-4f02-a3cb-24d41553d69e" providerId="AD" clId="Web-{ABD79A0C-5172-BAC7-274B-8FA17BFFF540}" dt="2023-03-05T23:11:20.725" v="477" actId="1076"/>
          <ac:picMkLst>
            <pc:docMk/>
            <pc:sldMk cId="3970505945" sldId="730"/>
            <ac:picMk id="14" creationId="{9C0132F1-0FA7-1031-8709-1C9B8EBCA268}"/>
          </ac:picMkLst>
        </pc:picChg>
        <pc:picChg chg="mod">
          <ac:chgData name="Nico Pulido" userId="S::pulido@iqo.uni-hannover.de::fd86d7f5-08b0-4f02-a3cb-24d41553d69e" providerId="AD" clId="Web-{ABD79A0C-5172-BAC7-274B-8FA17BFFF540}" dt="2023-03-05T23:09:01.327" v="471" actId="1076"/>
          <ac:picMkLst>
            <pc:docMk/>
            <pc:sldMk cId="3970505945" sldId="730"/>
            <ac:picMk id="18" creationId="{CE5072EB-9D9E-B935-AF03-F8651F4DE8EA}"/>
          </ac:picMkLst>
        </pc:picChg>
      </pc:sldChg>
      <pc:sldChg chg="addSp delSp modSp new mod modClrScheme chgLayout">
        <pc:chgData name="Nico Pulido" userId="S::pulido@iqo.uni-hannover.de::fd86d7f5-08b0-4f02-a3cb-24d41553d69e" providerId="AD" clId="Web-{ABD79A0C-5172-BAC7-274B-8FA17BFFF540}" dt="2023-03-06T13:03:28.560" v="864" actId="20577"/>
        <pc:sldMkLst>
          <pc:docMk/>
          <pc:sldMk cId="2631920810" sldId="731"/>
        </pc:sldMkLst>
        <pc:spChg chg="mod ord">
          <ac:chgData name="Nico Pulido" userId="S::pulido@iqo.uni-hannover.de::fd86d7f5-08b0-4f02-a3cb-24d41553d69e" providerId="AD" clId="Web-{ABD79A0C-5172-BAC7-274B-8FA17BFFF540}" dt="2023-03-05T23:25:02.207" v="710"/>
          <ac:spMkLst>
            <pc:docMk/>
            <pc:sldMk cId="2631920810" sldId="731"/>
            <ac:spMk id="2" creationId="{F53594E0-8D3C-8875-98D2-37FC65DA323E}"/>
          </ac:spMkLst>
        </pc:spChg>
        <pc:spChg chg="add del mod ord">
          <ac:chgData name="Nico Pulido" userId="S::pulido@iqo.uni-hannover.de::fd86d7f5-08b0-4f02-a3cb-24d41553d69e" providerId="AD" clId="Web-{ABD79A0C-5172-BAC7-274B-8FA17BFFF540}" dt="2023-03-05T23:24:58.707" v="709"/>
          <ac:spMkLst>
            <pc:docMk/>
            <pc:sldMk cId="2631920810" sldId="731"/>
            <ac:spMk id="3" creationId="{25E9E510-CDDD-5AC0-7B31-DBC613F85750}"/>
          </ac:spMkLst>
        </pc:spChg>
        <pc:spChg chg="add del mod">
          <ac:chgData name="Nico Pulido" userId="S::pulido@iqo.uni-hannover.de::fd86d7f5-08b0-4f02-a3cb-24d41553d69e" providerId="AD" clId="Web-{ABD79A0C-5172-BAC7-274B-8FA17BFFF540}" dt="2023-03-05T23:24:43.941" v="707"/>
          <ac:spMkLst>
            <pc:docMk/>
            <pc:sldMk cId="2631920810" sldId="731"/>
            <ac:spMk id="4" creationId="{D5443095-AE6E-5CA0-A86A-F670AA6DE597}"/>
          </ac:spMkLst>
        </pc:spChg>
        <pc:spChg chg="add mod ord">
          <ac:chgData name="Nico Pulido" userId="S::pulido@iqo.uni-hannover.de::fd86d7f5-08b0-4f02-a3cb-24d41553d69e" providerId="AD" clId="Web-{ABD79A0C-5172-BAC7-274B-8FA17BFFF540}" dt="2023-03-06T13:03:28.560" v="864" actId="20577"/>
          <ac:spMkLst>
            <pc:docMk/>
            <pc:sldMk cId="2631920810" sldId="731"/>
            <ac:spMk id="5" creationId="{DA0AAB2A-C00F-4F9C-680E-EA98D8E64DD3}"/>
          </ac:spMkLst>
        </pc:spChg>
      </pc:sldChg>
      <pc:sldChg chg="addSp delSp modSp new addAnim modAnim">
        <pc:chgData name="Nico Pulido" userId="S::pulido@iqo.uni-hannover.de::fd86d7f5-08b0-4f02-a3cb-24d41553d69e" providerId="AD" clId="Web-{ABD79A0C-5172-BAC7-274B-8FA17BFFF540}" dt="2023-03-06T12:35:14.161" v="858"/>
        <pc:sldMkLst>
          <pc:docMk/>
          <pc:sldMk cId="3523330679" sldId="732"/>
        </pc:sldMkLst>
        <pc:spChg chg="mod">
          <ac:chgData name="Nico Pulido" userId="S::pulido@iqo.uni-hannover.de::fd86d7f5-08b0-4f02-a3cb-24d41553d69e" providerId="AD" clId="Web-{ABD79A0C-5172-BAC7-274B-8FA17BFFF540}" dt="2023-03-06T09:23:41.001" v="772" actId="20577"/>
          <ac:spMkLst>
            <pc:docMk/>
            <pc:sldMk cId="3523330679" sldId="732"/>
            <ac:spMk id="2" creationId="{C55DE9B8-5B8B-E775-4C32-336982B3D5C4}"/>
          </ac:spMkLst>
        </pc:spChg>
        <pc:spChg chg="add del mod">
          <ac:chgData name="Nico Pulido" userId="S::pulido@iqo.uni-hannover.de::fd86d7f5-08b0-4f02-a3cb-24d41553d69e" providerId="AD" clId="Web-{ABD79A0C-5172-BAC7-274B-8FA17BFFF540}" dt="2023-03-06T09:29:51.983" v="788"/>
          <ac:spMkLst>
            <pc:docMk/>
            <pc:sldMk cId="3523330679" sldId="732"/>
            <ac:spMk id="4" creationId="{028E574E-B634-4362-37DE-06D32EC05C89}"/>
          </ac:spMkLst>
        </pc:spChg>
        <pc:spChg chg="add mod ord modVis">
          <ac:chgData name="Nico Pulido" userId="S::pulido@iqo.uni-hannover.de::fd86d7f5-08b0-4f02-a3cb-24d41553d69e" providerId="AD" clId="Web-{ABD79A0C-5172-BAC7-274B-8FA17BFFF540}" dt="2023-03-06T12:34:28.784" v="847"/>
          <ac:spMkLst>
            <pc:docMk/>
            <pc:sldMk cId="3523330679" sldId="732"/>
            <ac:spMk id="6" creationId="{9CB02684-949C-DB92-5853-110361069B4B}"/>
          </ac:spMkLst>
        </pc:spChg>
        <pc:grpChg chg="add mod modVis">
          <ac:chgData name="Nico Pulido" userId="S::pulido@iqo.uni-hannover.de::fd86d7f5-08b0-4f02-a3cb-24d41553d69e" providerId="AD" clId="Web-{ABD79A0C-5172-BAC7-274B-8FA17BFFF540}" dt="2023-03-06T12:34:55.097" v="854"/>
          <ac:grpSpMkLst>
            <pc:docMk/>
            <pc:sldMk cId="3523330679" sldId="732"/>
            <ac:grpSpMk id="7" creationId="{DF3DBFC1-895B-48C1-091C-23CE8C7C6617}"/>
          </ac:grpSpMkLst>
        </pc:grpChg>
        <pc:picChg chg="add del mod modVis">
          <ac:chgData name="Nico Pulido" userId="S::pulido@iqo.uni-hannover.de::fd86d7f5-08b0-4f02-a3cb-24d41553d69e" providerId="AD" clId="Web-{ABD79A0C-5172-BAC7-274B-8FA17BFFF540}" dt="2023-03-06T11:06:38.717" v="807"/>
          <ac:picMkLst>
            <pc:docMk/>
            <pc:sldMk cId="3523330679" sldId="732"/>
            <ac:picMk id="3" creationId="{3E3A7CA9-6000-8652-5DDC-C811BF864132}"/>
          </ac:picMkLst>
        </pc:picChg>
        <pc:picChg chg="add del mod">
          <ac:chgData name="Nico Pulido" userId="S::pulido@iqo.uni-hannover.de::fd86d7f5-08b0-4f02-a3cb-24d41553d69e" providerId="AD" clId="Web-{ABD79A0C-5172-BAC7-274B-8FA17BFFF540}" dt="2023-03-06T12:30:39.105" v="815"/>
          <ac:picMkLst>
            <pc:docMk/>
            <pc:sldMk cId="3523330679" sldId="732"/>
            <ac:picMk id="3" creationId="{7B72A110-B059-AD05-A054-2C4008CC2E67}"/>
          </ac:picMkLst>
        </pc:picChg>
        <pc:picChg chg="add del mod ord modVis">
          <ac:chgData name="Nico Pulido" userId="S::pulido@iqo.uni-hannover.de::fd86d7f5-08b0-4f02-a3cb-24d41553d69e" providerId="AD" clId="Web-{ABD79A0C-5172-BAC7-274B-8FA17BFFF540}" dt="2023-03-06T12:33:28.563" v="839"/>
          <ac:picMkLst>
            <pc:docMk/>
            <pc:sldMk cId="3523330679" sldId="732"/>
            <ac:picMk id="4" creationId="{7B65E2B7-9473-945A-D42E-AD53A6AADAE0}"/>
          </ac:picMkLst>
        </pc:picChg>
        <pc:picChg chg="add del mod">
          <ac:chgData name="Nico Pulido" userId="S::pulido@iqo.uni-hannover.de::fd86d7f5-08b0-4f02-a3cb-24d41553d69e" providerId="AD" clId="Web-{ABD79A0C-5172-BAC7-274B-8FA17BFFF540}" dt="2023-03-06T11:09:56.568" v="811"/>
          <ac:picMkLst>
            <pc:docMk/>
            <pc:sldMk cId="3523330679" sldId="732"/>
            <ac:picMk id="5" creationId="{1368377D-C227-95FF-B164-AD5BFC893E70}"/>
          </ac:picMkLst>
        </pc:picChg>
        <pc:picChg chg="add mod ord">
          <ac:chgData name="Nico Pulido" userId="S::pulido@iqo.uni-hannover.de::fd86d7f5-08b0-4f02-a3cb-24d41553d69e" providerId="AD" clId="Web-{ABD79A0C-5172-BAC7-274B-8FA17BFFF540}" dt="2023-03-06T12:34:50.050" v="852"/>
          <ac:picMkLst>
            <pc:docMk/>
            <pc:sldMk cId="3523330679" sldId="732"/>
            <ac:picMk id="5" creationId="{3AE0BF96-B5A3-F618-67A4-69142F010A81}"/>
          </ac:picMkLst>
        </pc:picChg>
      </pc:sldChg>
    </pc:docChg>
  </pc:docChgLst>
  <pc:docChgLst>
    <pc:chgData name="Nico Pulido" userId="fd86d7f5-08b0-4f02-a3cb-24d41553d69e" providerId="ADAL" clId="{5B15B723-E977-4D15-A46F-9BDA55D0330C}"/>
    <pc:docChg chg="addSld delSld modSld sldOrd">
      <pc:chgData name="Nico Pulido" userId="fd86d7f5-08b0-4f02-a3cb-24d41553d69e" providerId="ADAL" clId="{5B15B723-E977-4D15-A46F-9BDA55D0330C}" dt="2023-03-04T21:15:33.667" v="60"/>
      <pc:docMkLst>
        <pc:docMk/>
      </pc:docMkLst>
      <pc:sldChg chg="addSp delSp modSp modAnim">
        <pc:chgData name="Nico Pulido" userId="fd86d7f5-08b0-4f02-a3cb-24d41553d69e" providerId="ADAL" clId="{5B15B723-E977-4D15-A46F-9BDA55D0330C}" dt="2023-03-04T20:34:00.763" v="29"/>
        <pc:sldMkLst>
          <pc:docMk/>
          <pc:sldMk cId="4114218309" sldId="262"/>
        </pc:sldMkLst>
        <pc:spChg chg="mod topLvl">
          <ac:chgData name="Nico Pulido" userId="fd86d7f5-08b0-4f02-a3cb-24d41553d69e" providerId="ADAL" clId="{5B15B723-E977-4D15-A46F-9BDA55D0330C}" dt="2023-03-04T20:31:49.456" v="19" actId="164"/>
          <ac:spMkLst>
            <pc:docMk/>
            <pc:sldMk cId="4114218309" sldId="262"/>
            <ac:spMk id="3" creationId="{D1296907-F6C1-1B9F-669C-FC677504E897}"/>
          </ac:spMkLst>
        </pc:spChg>
        <pc:grpChg chg="del">
          <ac:chgData name="Nico Pulido" userId="fd86d7f5-08b0-4f02-a3cb-24d41553d69e" providerId="ADAL" clId="{5B15B723-E977-4D15-A46F-9BDA55D0330C}" dt="2023-03-04T20:31:37.428" v="18" actId="165"/>
          <ac:grpSpMkLst>
            <pc:docMk/>
            <pc:sldMk cId="4114218309" sldId="262"/>
            <ac:grpSpMk id="5" creationId="{6879B92D-862A-4A73-2AB4-48A055DE4EB5}"/>
          </ac:grpSpMkLst>
        </pc:grpChg>
        <pc:grpChg chg="add mod">
          <ac:chgData name="Nico Pulido" userId="fd86d7f5-08b0-4f02-a3cb-24d41553d69e" providerId="ADAL" clId="{5B15B723-E977-4D15-A46F-9BDA55D0330C}" dt="2023-03-04T20:31:49.456" v="19" actId="164"/>
          <ac:grpSpMkLst>
            <pc:docMk/>
            <pc:sldMk cId="4114218309" sldId="262"/>
            <ac:grpSpMk id="8" creationId="{820C1E5C-3BA5-4CBD-856B-BEAEAED186FF}"/>
          </ac:grpSpMkLst>
        </pc:grpChg>
        <pc:picChg chg="mod">
          <ac:chgData name="Nico Pulido" userId="fd86d7f5-08b0-4f02-a3cb-24d41553d69e" providerId="ADAL" clId="{5B15B723-E977-4D15-A46F-9BDA55D0330C}" dt="2023-03-04T20:31:49.456" v="19" actId="164"/>
          <ac:picMkLst>
            <pc:docMk/>
            <pc:sldMk cId="4114218309" sldId="262"/>
            <ac:picMk id="4" creationId="{CE293137-31B1-2613-0C48-D1D89C2807EA}"/>
          </ac:picMkLst>
        </pc:picChg>
        <pc:picChg chg="mod topLvl">
          <ac:chgData name="Nico Pulido" userId="fd86d7f5-08b0-4f02-a3cb-24d41553d69e" providerId="ADAL" clId="{5B15B723-E977-4D15-A46F-9BDA55D0330C}" dt="2023-03-04T20:31:37.428" v="18" actId="165"/>
          <ac:picMkLst>
            <pc:docMk/>
            <pc:sldMk cId="4114218309" sldId="262"/>
            <ac:picMk id="7" creationId="{090E6596-5690-12A7-B46E-82A50797BADE}"/>
          </ac:picMkLst>
        </pc:picChg>
      </pc:sldChg>
      <pc:sldChg chg="modSp">
        <pc:chgData name="Nico Pulido" userId="fd86d7f5-08b0-4f02-a3cb-24d41553d69e" providerId="ADAL" clId="{5B15B723-E977-4D15-A46F-9BDA55D0330C}" dt="2023-03-04T16:25:46.659" v="7" actId="1076"/>
        <pc:sldMkLst>
          <pc:docMk/>
          <pc:sldMk cId="1169921053" sldId="265"/>
        </pc:sldMkLst>
        <pc:picChg chg="mod">
          <ac:chgData name="Nico Pulido" userId="fd86d7f5-08b0-4f02-a3cb-24d41553d69e" providerId="ADAL" clId="{5B15B723-E977-4D15-A46F-9BDA55D0330C}" dt="2023-03-04T16:25:46.659" v="7" actId="1076"/>
          <ac:picMkLst>
            <pc:docMk/>
            <pc:sldMk cId="1169921053" sldId="265"/>
            <ac:picMk id="3" creationId="{5858002D-9987-BC02-5818-2A5FB4510033}"/>
          </ac:picMkLst>
        </pc:picChg>
      </pc:sldChg>
      <pc:sldChg chg="modAnim">
        <pc:chgData name="Nico Pulido" userId="fd86d7f5-08b0-4f02-a3cb-24d41553d69e" providerId="ADAL" clId="{5B15B723-E977-4D15-A46F-9BDA55D0330C}" dt="2023-03-04T16:20:03.512" v="5"/>
        <pc:sldMkLst>
          <pc:docMk/>
          <pc:sldMk cId="3629605311" sldId="266"/>
        </pc:sldMkLst>
      </pc:sldChg>
      <pc:sldChg chg="add del">
        <pc:chgData name="Nico Pulido" userId="fd86d7f5-08b0-4f02-a3cb-24d41553d69e" providerId="ADAL" clId="{5B15B723-E977-4D15-A46F-9BDA55D0330C}" dt="2023-03-04T16:18:16.327" v="1" actId="2696"/>
        <pc:sldMkLst>
          <pc:docMk/>
          <pc:sldMk cId="2777615226" sldId="267"/>
        </pc:sldMkLst>
      </pc:sldChg>
      <pc:sldChg chg="modSp add">
        <pc:chgData name="Nico Pulido" userId="fd86d7f5-08b0-4f02-a3cb-24d41553d69e" providerId="ADAL" clId="{5B15B723-E977-4D15-A46F-9BDA55D0330C}" dt="2023-03-04T20:22:21.053" v="15" actId="12"/>
        <pc:sldMkLst>
          <pc:docMk/>
          <pc:sldMk cId="2875804095" sldId="692"/>
        </pc:sldMkLst>
        <pc:spChg chg="mod">
          <ac:chgData name="Nico Pulido" userId="fd86d7f5-08b0-4f02-a3cb-24d41553d69e" providerId="ADAL" clId="{5B15B723-E977-4D15-A46F-9BDA55D0330C}" dt="2023-03-04T20:19:46.510" v="10" actId="2711"/>
          <ac:spMkLst>
            <pc:docMk/>
            <pc:sldMk cId="2875804095" sldId="692"/>
            <ac:spMk id="6" creationId="{3AD298C7-093E-4FC7-9F84-8FAC2C614DB2}"/>
          </ac:spMkLst>
        </pc:spChg>
        <pc:spChg chg="mod">
          <ac:chgData name="Nico Pulido" userId="fd86d7f5-08b0-4f02-a3cb-24d41553d69e" providerId="ADAL" clId="{5B15B723-E977-4D15-A46F-9BDA55D0330C}" dt="2023-03-04T20:22:21.053" v="15" actId="12"/>
          <ac:spMkLst>
            <pc:docMk/>
            <pc:sldMk cId="2875804095" sldId="692"/>
            <ac:spMk id="27" creationId="{169BC0A4-C657-49ED-A308-94E2B327361B}"/>
          </ac:spMkLst>
        </pc:spChg>
      </pc:sldChg>
      <pc:sldChg chg="modSp add ord">
        <pc:chgData name="Nico Pulido" userId="fd86d7f5-08b0-4f02-a3cb-24d41553d69e" providerId="ADAL" clId="{5B15B723-E977-4D15-A46F-9BDA55D0330C}" dt="2023-03-04T20:23:04.332" v="17" actId="2711"/>
        <pc:sldMkLst>
          <pc:docMk/>
          <pc:sldMk cId="2871589578" sldId="722"/>
        </pc:sldMkLst>
        <pc:spChg chg="mod">
          <ac:chgData name="Nico Pulido" userId="fd86d7f5-08b0-4f02-a3cb-24d41553d69e" providerId="ADAL" clId="{5B15B723-E977-4D15-A46F-9BDA55D0330C}" dt="2023-03-04T20:22:52.757" v="16" actId="2711"/>
          <ac:spMkLst>
            <pc:docMk/>
            <pc:sldMk cId="2871589578" sldId="722"/>
            <ac:spMk id="6" creationId="{3AD298C7-093E-4FC7-9F84-8FAC2C614DB2}"/>
          </ac:spMkLst>
        </pc:spChg>
        <pc:spChg chg="mod">
          <ac:chgData name="Nico Pulido" userId="fd86d7f5-08b0-4f02-a3cb-24d41553d69e" providerId="ADAL" clId="{5B15B723-E977-4D15-A46F-9BDA55D0330C}" dt="2023-03-04T20:23:04.332" v="17" actId="2711"/>
          <ac:spMkLst>
            <pc:docMk/>
            <pc:sldMk cId="2871589578" sldId="722"/>
            <ac:spMk id="41" creationId="{2731F25F-2F4B-42F9-BF83-DAD5B3D2DA5C}"/>
          </ac:spMkLst>
        </pc:spChg>
      </pc:sldChg>
      <pc:sldChg chg="addSp modSp add">
        <pc:chgData name="Nico Pulido" userId="fd86d7f5-08b0-4f02-a3cb-24d41553d69e" providerId="ADAL" clId="{5B15B723-E977-4D15-A46F-9BDA55D0330C}" dt="2023-03-04T21:15:33.667" v="60"/>
        <pc:sldMkLst>
          <pc:docMk/>
          <pc:sldMk cId="581299875" sldId="723"/>
        </pc:sldMkLst>
        <pc:spChg chg="mod">
          <ac:chgData name="Nico Pulido" userId="fd86d7f5-08b0-4f02-a3cb-24d41553d69e" providerId="ADAL" clId="{5B15B723-E977-4D15-A46F-9BDA55D0330C}" dt="2023-03-04T21:13:43.040" v="59" actId="20577"/>
          <ac:spMkLst>
            <pc:docMk/>
            <pc:sldMk cId="581299875" sldId="723"/>
            <ac:spMk id="2" creationId="{8E5D9631-86D2-4C1A-87AA-13C7E42DEEBF}"/>
          </ac:spMkLst>
        </pc:spChg>
        <pc:picChg chg="add mod">
          <ac:chgData name="Nico Pulido" userId="fd86d7f5-08b0-4f02-a3cb-24d41553d69e" providerId="ADAL" clId="{5B15B723-E977-4D15-A46F-9BDA55D0330C}" dt="2023-03-04T21:15:33.667" v="60"/>
          <ac:picMkLst>
            <pc:docMk/>
            <pc:sldMk cId="581299875" sldId="723"/>
            <ac:picMk id="4" creationId="{F04DA8B3-FD0A-4A60-8FF5-66BA67C9A75C}"/>
          </ac:picMkLst>
        </pc:picChg>
      </pc:sldChg>
    </pc:docChg>
  </pc:docChgLst>
  <pc:docChgLst>
    <pc:chgData name="Nico Pulido" userId="S::pulido@iqo.uni-hannover.de::fd86d7f5-08b0-4f02-a3cb-24d41553d69e" providerId="AD" clId="Web-{AD68E760-C65D-1772-E65E-4B975208E0E4}"/>
    <pc:docChg chg="addSld modSld">
      <pc:chgData name="Nico Pulido" userId="S::pulido@iqo.uni-hannover.de::fd86d7f5-08b0-4f02-a3cb-24d41553d69e" providerId="AD" clId="Web-{AD68E760-C65D-1772-E65E-4B975208E0E4}" dt="2023-02-24T16:26:36.965" v="144" actId="20577"/>
      <pc:docMkLst>
        <pc:docMk/>
      </pc:docMkLst>
      <pc:sldChg chg="addSp modSp">
        <pc:chgData name="Nico Pulido" userId="S::pulido@iqo.uni-hannover.de::fd86d7f5-08b0-4f02-a3cb-24d41553d69e" providerId="AD" clId="Web-{AD68E760-C65D-1772-E65E-4B975208E0E4}" dt="2023-02-24T16:26:36.965" v="144" actId="20577"/>
        <pc:sldMkLst>
          <pc:docMk/>
          <pc:sldMk cId="109857222" sldId="256"/>
        </pc:sldMkLst>
        <pc:spChg chg="mod">
          <ac:chgData name="Nico Pulido" userId="S::pulido@iqo.uni-hannover.de::fd86d7f5-08b0-4f02-a3cb-24d41553d69e" providerId="AD" clId="Web-{AD68E760-C65D-1772-E65E-4B975208E0E4}" dt="2023-02-24T16:26:36.965" v="144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Nico Pulido" userId="S::pulido@iqo.uni-hannover.de::fd86d7f5-08b0-4f02-a3cb-24d41553d69e" providerId="AD" clId="Web-{AD68E760-C65D-1772-E65E-4B975208E0E4}" dt="2023-02-24T13:09:00.634" v="12" actId="20577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Nico Pulido" userId="S::pulido@iqo.uni-hannover.de::fd86d7f5-08b0-4f02-a3cb-24d41553d69e" providerId="AD" clId="Web-{AD68E760-C65D-1772-E65E-4B975208E0E4}" dt="2023-02-24T13:11:23.780" v="33" actId="1076"/>
          <ac:spMkLst>
            <pc:docMk/>
            <pc:sldMk cId="109857222" sldId="256"/>
            <ac:spMk id="4" creationId="{6862B6E8-58AE-29A7-C3B7-1FECB9D718F8}"/>
          </ac:spMkLst>
        </pc:spChg>
      </pc:sldChg>
      <pc:sldChg chg="modSp new">
        <pc:chgData name="Nico Pulido" userId="S::pulido@iqo.uni-hannover.de::fd86d7f5-08b0-4f02-a3cb-24d41553d69e" providerId="AD" clId="Web-{AD68E760-C65D-1772-E65E-4B975208E0E4}" dt="2023-02-24T13:14:11.818" v="140" actId="20577"/>
        <pc:sldMkLst>
          <pc:docMk/>
          <pc:sldMk cId="2733104911" sldId="257"/>
        </pc:sldMkLst>
        <pc:spChg chg="mod">
          <ac:chgData name="Nico Pulido" userId="S::pulido@iqo.uni-hannover.de::fd86d7f5-08b0-4f02-a3cb-24d41553d69e" providerId="AD" clId="Web-{AD68E760-C65D-1772-E65E-4B975208E0E4}" dt="2023-02-24T13:12:43.439" v="95" actId="20577"/>
          <ac:spMkLst>
            <pc:docMk/>
            <pc:sldMk cId="2733104911" sldId="257"/>
            <ac:spMk id="2" creationId="{806B1E15-52C5-D0C2-D8A7-4D1C1D4E9378}"/>
          </ac:spMkLst>
        </pc:spChg>
        <pc:spChg chg="mod">
          <ac:chgData name="Nico Pulido" userId="S::pulido@iqo.uni-hannover.de::fd86d7f5-08b0-4f02-a3cb-24d41553d69e" providerId="AD" clId="Web-{AD68E760-C65D-1772-E65E-4B975208E0E4}" dt="2023-02-24T13:14:11.818" v="140" actId="20577"/>
          <ac:spMkLst>
            <pc:docMk/>
            <pc:sldMk cId="2733104911" sldId="257"/>
            <ac:spMk id="3" creationId="{9EBE9BD8-8A0C-85D6-138C-B5DD165D07E2}"/>
          </ac:spMkLst>
        </pc:spChg>
      </pc:sldChg>
    </pc:docChg>
  </pc:docChgLst>
  <pc:docChgLst>
    <pc:chgData name="Nico Pulido" userId="fd86d7f5-08b0-4f02-a3cb-24d41553d69e" providerId="ADAL" clId="{D5FE17DB-A8D5-415C-8D70-A8D505D04539}"/>
    <pc:docChg chg="custSel modSld">
      <pc:chgData name="Nico Pulido" userId="fd86d7f5-08b0-4f02-a3cb-24d41553d69e" providerId="ADAL" clId="{D5FE17DB-A8D5-415C-8D70-A8D505D04539}" dt="2023-03-05T18:06:51.071" v="73"/>
      <pc:docMkLst>
        <pc:docMk/>
      </pc:docMkLst>
      <pc:sldChg chg="addSp delSp modSp delAnim modAnim">
        <pc:chgData name="Nico Pulido" userId="fd86d7f5-08b0-4f02-a3cb-24d41553d69e" providerId="ADAL" clId="{D5FE17DB-A8D5-415C-8D70-A8D505D04539}" dt="2023-03-05T18:06:51.071" v="73"/>
        <pc:sldMkLst>
          <pc:docMk/>
          <pc:sldMk cId="356614185" sldId="725"/>
        </pc:sldMkLst>
        <pc:spChg chg="add mod topLvl">
          <ac:chgData name="Nico Pulido" userId="fd86d7f5-08b0-4f02-a3cb-24d41553d69e" providerId="ADAL" clId="{D5FE17DB-A8D5-415C-8D70-A8D505D04539}" dt="2023-03-05T17:56:18.914" v="16" actId="164"/>
          <ac:spMkLst>
            <pc:docMk/>
            <pc:sldMk cId="356614185" sldId="725"/>
            <ac:spMk id="4" creationId="{5DC6D9FC-61AC-4D42-A17B-4351811F43C4}"/>
          </ac:spMkLst>
        </pc:spChg>
        <pc:spChg chg="add del mod">
          <ac:chgData name="Nico Pulido" userId="fd86d7f5-08b0-4f02-a3cb-24d41553d69e" providerId="ADAL" clId="{D5FE17DB-A8D5-415C-8D70-A8D505D04539}" dt="2023-03-05T17:58:46.586" v="23" actId="478"/>
          <ac:spMkLst>
            <pc:docMk/>
            <pc:sldMk cId="356614185" sldId="725"/>
            <ac:spMk id="10" creationId="{6F10A959-6E4F-45AF-8A26-BBA6E3DDC830}"/>
          </ac:spMkLst>
        </pc:spChg>
        <pc:spChg chg="add del mod ord">
          <ac:chgData name="Nico Pulido" userId="fd86d7f5-08b0-4f02-a3cb-24d41553d69e" providerId="ADAL" clId="{D5FE17DB-A8D5-415C-8D70-A8D505D04539}" dt="2023-03-05T18:03:37.898" v="56" actId="478"/>
          <ac:spMkLst>
            <pc:docMk/>
            <pc:sldMk cId="356614185" sldId="725"/>
            <ac:spMk id="13" creationId="{5EA6B236-5BA3-42C1-81A9-11366070BA0D}"/>
          </ac:spMkLst>
        </pc:spChg>
        <pc:spChg chg="add mod">
          <ac:chgData name="Nico Pulido" userId="fd86d7f5-08b0-4f02-a3cb-24d41553d69e" providerId="ADAL" clId="{D5FE17DB-A8D5-415C-8D70-A8D505D04539}" dt="2023-03-05T18:06:29.642" v="70" actId="164"/>
          <ac:spMkLst>
            <pc:docMk/>
            <pc:sldMk cId="356614185" sldId="725"/>
            <ac:spMk id="14" creationId="{0E1A261C-59DC-471A-B44A-9BA7CCB96D04}"/>
          </ac:spMkLst>
        </pc:spChg>
        <pc:grpChg chg="add del mod">
          <ac:chgData name="Nico Pulido" userId="fd86d7f5-08b0-4f02-a3cb-24d41553d69e" providerId="ADAL" clId="{D5FE17DB-A8D5-415C-8D70-A8D505D04539}" dt="2023-03-05T17:56:04.221" v="15" actId="165"/>
          <ac:grpSpMkLst>
            <pc:docMk/>
            <pc:sldMk cId="356614185" sldId="725"/>
            <ac:grpSpMk id="8" creationId="{28F858AC-1DD8-493D-8F66-7E22B71613FE}"/>
          </ac:grpSpMkLst>
        </pc:grpChg>
        <pc:grpChg chg="add mod">
          <ac:chgData name="Nico Pulido" userId="fd86d7f5-08b0-4f02-a3cb-24d41553d69e" providerId="ADAL" clId="{D5FE17DB-A8D5-415C-8D70-A8D505D04539}" dt="2023-03-05T17:59:51.129" v="28" actId="962"/>
          <ac:grpSpMkLst>
            <pc:docMk/>
            <pc:sldMk cId="356614185" sldId="725"/>
            <ac:grpSpMk id="9" creationId="{2E7AA429-5F83-42E4-972E-2785132E38F5}"/>
          </ac:grpSpMkLst>
        </pc:grpChg>
        <pc:grpChg chg="add mod">
          <ac:chgData name="Nico Pulido" userId="fd86d7f5-08b0-4f02-a3cb-24d41553d69e" providerId="ADAL" clId="{D5FE17DB-A8D5-415C-8D70-A8D505D04539}" dt="2023-03-05T18:06:40.950" v="71" actId="962"/>
          <ac:grpSpMkLst>
            <pc:docMk/>
            <pc:sldMk cId="356614185" sldId="725"/>
            <ac:grpSpMk id="15" creationId="{7484D486-1F96-4DAF-8AB2-8D7800569DF7}"/>
          </ac:grpSpMkLst>
        </pc:grpChg>
        <pc:graphicFrameChg chg="mod">
          <ac:chgData name="Nico Pulido" userId="fd86d7f5-08b0-4f02-a3cb-24d41553d69e" providerId="ADAL" clId="{D5FE17DB-A8D5-415C-8D70-A8D505D04539}" dt="2023-03-05T18:00:00.938" v="29" actId="962"/>
          <ac:graphicFrameMkLst>
            <pc:docMk/>
            <pc:sldMk cId="356614185" sldId="725"/>
            <ac:graphicFrameMk id="6" creationId="{D2757AE4-ED2A-E2AF-89E8-75346563518A}"/>
          </ac:graphicFrameMkLst>
        </pc:graphicFrameChg>
        <pc:picChg chg="mod">
          <ac:chgData name="Nico Pulido" userId="fd86d7f5-08b0-4f02-a3cb-24d41553d69e" providerId="ADAL" clId="{D5FE17DB-A8D5-415C-8D70-A8D505D04539}" dt="2023-03-05T18:00:13.809" v="30" actId="962"/>
          <ac:picMkLst>
            <pc:docMk/>
            <pc:sldMk cId="356614185" sldId="725"/>
            <ac:picMk id="3" creationId="{49E0180A-4A84-B267-4657-B253CE057213}"/>
          </ac:picMkLst>
        </pc:picChg>
        <pc:picChg chg="mod">
          <ac:chgData name="Nico Pulido" userId="fd86d7f5-08b0-4f02-a3cb-24d41553d69e" providerId="ADAL" clId="{D5FE17DB-A8D5-415C-8D70-A8D505D04539}" dt="2023-03-05T17:56:18.914" v="16" actId="164"/>
          <ac:picMkLst>
            <pc:docMk/>
            <pc:sldMk cId="356614185" sldId="725"/>
            <ac:picMk id="5" creationId="{BB23D041-9E05-24FF-66BD-5FAEAC910071}"/>
          </ac:picMkLst>
        </pc:picChg>
        <pc:picChg chg="mod topLvl">
          <ac:chgData name="Nico Pulido" userId="fd86d7f5-08b0-4f02-a3cb-24d41553d69e" providerId="ADAL" clId="{D5FE17DB-A8D5-415C-8D70-A8D505D04539}" dt="2023-03-05T18:06:51.071" v="73"/>
          <ac:picMkLst>
            <pc:docMk/>
            <pc:sldMk cId="356614185" sldId="725"/>
            <ac:picMk id="7" creationId="{A34665E8-CB67-1A94-45B8-B333744049C9}"/>
          </ac:picMkLst>
        </pc:picChg>
        <pc:picChg chg="add mod">
          <ac:chgData name="Nico Pulido" userId="fd86d7f5-08b0-4f02-a3cb-24d41553d69e" providerId="ADAL" clId="{D5FE17DB-A8D5-415C-8D70-A8D505D04539}" dt="2023-03-05T18:06:29.642" v="70" actId="164"/>
          <ac:picMkLst>
            <pc:docMk/>
            <pc:sldMk cId="356614185" sldId="725"/>
            <ac:picMk id="12" creationId="{1EA2402B-EC03-4586-91DE-D622C7DF8467}"/>
          </ac:picMkLst>
        </pc:picChg>
      </pc:sldChg>
    </pc:docChg>
  </pc:docChgLst>
  <pc:docChgLst>
    <pc:chgData name="Nico Pulido" userId="S::pulido@iqo.uni-hannover.de::fd86d7f5-08b0-4f02-a3cb-24d41553d69e" providerId="AD" clId="Web-{67975D8E-22C7-4AAB-B266-AAE6086F7C79}"/>
    <pc:docChg chg="addSld delSld modSld addMainMaster modMainMaster">
      <pc:chgData name="Nico Pulido" userId="S::pulido@iqo.uni-hannover.de::fd86d7f5-08b0-4f02-a3cb-24d41553d69e" providerId="AD" clId="Web-{67975D8E-22C7-4AAB-B266-AAE6086F7C79}" dt="2023-03-01T21:26:50.156" v="114"/>
      <pc:docMkLst>
        <pc:docMk/>
      </pc:docMkLst>
      <pc:sldChg chg="addSp delSp modSp new addAnim">
        <pc:chgData name="Nico Pulido" userId="S::pulido@iqo.uni-hannover.de::fd86d7f5-08b0-4f02-a3cb-24d41553d69e" providerId="AD" clId="Web-{67975D8E-22C7-4AAB-B266-AAE6086F7C79}" dt="2023-03-01T21:26:50.156" v="114"/>
        <pc:sldMkLst>
          <pc:docMk/>
          <pc:sldMk cId="1744152833" sldId="260"/>
        </pc:sldMkLst>
        <pc:spChg chg="mod">
          <ac:chgData name="Nico Pulido" userId="S::pulido@iqo.uni-hannover.de::fd86d7f5-08b0-4f02-a3cb-24d41553d69e" providerId="AD" clId="Web-{67975D8E-22C7-4AAB-B266-AAE6086F7C79}" dt="2023-03-01T20:52:01.910" v="21" actId="20577"/>
          <ac:spMkLst>
            <pc:docMk/>
            <pc:sldMk cId="1744152833" sldId="260"/>
            <ac:spMk id="2" creationId="{99D4C976-E98C-267A-79D8-8E73069E598D}"/>
          </ac:spMkLst>
        </pc:spChg>
        <pc:spChg chg="del">
          <ac:chgData name="Nico Pulido" userId="S::pulido@iqo.uni-hannover.de::fd86d7f5-08b0-4f02-a3cb-24d41553d69e" providerId="AD" clId="Web-{67975D8E-22C7-4AAB-B266-AAE6086F7C79}" dt="2023-03-01T20:52:22.755" v="25"/>
          <ac:spMkLst>
            <pc:docMk/>
            <pc:sldMk cId="1744152833" sldId="260"/>
            <ac:spMk id="3" creationId="{06BEE31C-7E42-2CF4-0156-0A9BE5849C9F}"/>
          </ac:spMkLst>
        </pc:spChg>
        <pc:spChg chg="del mod">
          <ac:chgData name="Nico Pulido" userId="S::pulido@iqo.uni-hannover.de::fd86d7f5-08b0-4f02-a3cb-24d41553d69e" providerId="AD" clId="Web-{67975D8E-22C7-4AAB-B266-AAE6086F7C79}" dt="2023-03-01T20:52:21.223" v="24"/>
          <ac:spMkLst>
            <pc:docMk/>
            <pc:sldMk cId="1744152833" sldId="260"/>
            <ac:spMk id="4" creationId="{993E07F4-CC10-3D17-3E03-53A412FF2BA3}"/>
          </ac:spMkLst>
        </pc:spChg>
        <pc:spChg chg="mod ord modVis">
          <ac:chgData name="Nico Pulido" userId="S::pulido@iqo.uni-hannover.de::fd86d7f5-08b0-4f02-a3cb-24d41553d69e" providerId="AD" clId="Web-{67975D8E-22C7-4AAB-B266-AAE6086F7C79}" dt="2023-03-01T21:19:38.376" v="93"/>
          <ac:spMkLst>
            <pc:docMk/>
            <pc:sldMk cId="1744152833" sldId="260"/>
            <ac:spMk id="6" creationId="{6522A119-12FE-4DD0-94D5-CF9FA7E5DA32}"/>
          </ac:spMkLst>
        </pc:spChg>
        <pc:spChg chg="ord">
          <ac:chgData name="Nico Pulido" userId="S::pulido@iqo.uni-hannover.de::fd86d7f5-08b0-4f02-a3cb-24d41553d69e" providerId="AD" clId="Web-{67975D8E-22C7-4AAB-B266-AAE6086F7C79}" dt="2023-03-01T21:19:43.923" v="96"/>
          <ac:spMkLst>
            <pc:docMk/>
            <pc:sldMk cId="1744152833" sldId="260"/>
            <ac:spMk id="8" creationId="{DF4E922D-991B-FC46-DD80-3F5F0DE78DCB}"/>
          </ac:spMkLst>
        </pc:spChg>
        <pc:spChg chg="add mod ord">
          <ac:chgData name="Nico Pulido" userId="S::pulido@iqo.uni-hannover.de::fd86d7f5-08b0-4f02-a3cb-24d41553d69e" providerId="AD" clId="Web-{67975D8E-22C7-4AAB-B266-AAE6086F7C79}" dt="2023-03-01T21:17:37.981" v="68"/>
          <ac:spMkLst>
            <pc:docMk/>
            <pc:sldMk cId="1744152833" sldId="260"/>
            <ac:spMk id="11" creationId="{CEF72043-27B1-7BCB-6E54-587EF767217F}"/>
          </ac:spMkLst>
        </pc:spChg>
        <pc:spChg chg="add mod ord">
          <ac:chgData name="Nico Pulido" userId="S::pulido@iqo.uni-hannover.de::fd86d7f5-08b0-4f02-a3cb-24d41553d69e" providerId="AD" clId="Web-{67975D8E-22C7-4AAB-B266-AAE6086F7C79}" dt="2023-03-01T21:19:26.407" v="91"/>
          <ac:spMkLst>
            <pc:docMk/>
            <pc:sldMk cId="1744152833" sldId="260"/>
            <ac:spMk id="13" creationId="{D6007004-1747-0E2B-5A9A-49D46A87000D}"/>
          </ac:spMkLst>
        </pc:spChg>
        <pc:spChg chg="add mod ord">
          <ac:chgData name="Nico Pulido" userId="S::pulido@iqo.uni-hannover.de::fd86d7f5-08b0-4f02-a3cb-24d41553d69e" providerId="AD" clId="Web-{67975D8E-22C7-4AAB-B266-AAE6086F7C79}" dt="2023-03-01T21:17:41.138" v="70"/>
          <ac:spMkLst>
            <pc:docMk/>
            <pc:sldMk cId="1744152833" sldId="260"/>
            <ac:spMk id="15" creationId="{F84A8903-16D2-D6E9-7056-B7F0582F5B7E}"/>
          </ac:spMkLst>
        </pc:spChg>
        <pc:spChg chg="add mod ord">
          <ac:chgData name="Nico Pulido" userId="S::pulido@iqo.uni-hannover.de::fd86d7f5-08b0-4f02-a3cb-24d41553d69e" providerId="AD" clId="Web-{67975D8E-22C7-4AAB-B266-AAE6086F7C79}" dt="2023-03-01T21:17:43.716" v="72"/>
          <ac:spMkLst>
            <pc:docMk/>
            <pc:sldMk cId="1744152833" sldId="260"/>
            <ac:spMk id="19" creationId="{1273CD64-3337-2C86-3BB1-0C19F552B58A}"/>
          </ac:spMkLst>
        </pc:spChg>
        <pc:spChg chg="add mod ord">
          <ac:chgData name="Nico Pulido" userId="S::pulido@iqo.uni-hannover.de::fd86d7f5-08b0-4f02-a3cb-24d41553d69e" providerId="AD" clId="Web-{67975D8E-22C7-4AAB-B266-AAE6086F7C79}" dt="2023-03-01T21:17:44.903" v="73"/>
          <ac:spMkLst>
            <pc:docMk/>
            <pc:sldMk cId="1744152833" sldId="260"/>
            <ac:spMk id="21" creationId="{FD154CA7-9855-CBC7-45D2-FDB1B133F8D9}"/>
          </ac:spMkLst>
        </pc:spChg>
        <pc:grpChg chg="add mod ord">
          <ac:chgData name="Nico Pulido" userId="S::pulido@iqo.uni-hannover.de::fd86d7f5-08b0-4f02-a3cb-24d41553d69e" providerId="AD" clId="Web-{67975D8E-22C7-4AAB-B266-AAE6086F7C79}" dt="2023-03-01T21:19:30.719" v="92"/>
          <ac:grpSpMkLst>
            <pc:docMk/>
            <pc:sldMk cId="1744152833" sldId="260"/>
            <ac:grpSpMk id="9" creationId="{0BFD76D1-24CE-E3CF-BCA5-A785E9DA1C8A}"/>
          </ac:grpSpMkLst>
        </pc:grpChg>
        <pc:picChg chg="add mod ord">
          <ac:chgData name="Nico Pulido" userId="S::pulido@iqo.uni-hannover.de::fd86d7f5-08b0-4f02-a3cb-24d41553d69e" providerId="AD" clId="Web-{67975D8E-22C7-4AAB-B266-AAE6086F7C79}" dt="2023-03-01T21:17:42.356" v="71"/>
          <ac:picMkLst>
            <pc:docMk/>
            <pc:sldMk cId="1744152833" sldId="260"/>
            <ac:picMk id="17" creationId="{6BE4CB24-3320-4E29-AF9F-00F6FE2CCF5D}"/>
          </ac:picMkLst>
        </pc:picChg>
        <pc:picChg chg="add del mod">
          <ac:chgData name="Nico Pulido" userId="S::pulido@iqo.uni-hannover.de::fd86d7f5-08b0-4f02-a3cb-24d41553d69e" providerId="AD" clId="Web-{67975D8E-22C7-4AAB-B266-AAE6086F7C79}" dt="2023-03-01T21:25:22.794" v="99"/>
          <ac:picMkLst>
            <pc:docMk/>
            <pc:sldMk cId="1744152833" sldId="260"/>
            <ac:picMk id="22" creationId="{0F95C970-DFAB-15FC-9072-DC1A91DB7D4B}"/>
          </ac:picMkLst>
        </pc:picChg>
        <pc:picChg chg="add mod ord">
          <ac:chgData name="Nico Pulido" userId="S::pulido@iqo.uni-hannover.de::fd86d7f5-08b0-4f02-a3cb-24d41553d69e" providerId="AD" clId="Web-{67975D8E-22C7-4AAB-B266-AAE6086F7C79}" dt="2023-03-01T21:26:50.156" v="114"/>
          <ac:picMkLst>
            <pc:docMk/>
            <pc:sldMk cId="1744152833" sldId="260"/>
            <ac:picMk id="25" creationId="{6F39900B-57C0-953B-6C26-5B695933D27F}"/>
          </ac:picMkLst>
        </pc:picChg>
        <pc:cxnChg chg="mod ord modVis">
          <ac:chgData name="Nico Pulido" userId="S::pulido@iqo.uni-hannover.de::fd86d7f5-08b0-4f02-a3cb-24d41553d69e" providerId="AD" clId="Web-{67975D8E-22C7-4AAB-B266-AAE6086F7C79}" dt="2023-03-01T21:21:03.707" v="98"/>
          <ac:cxnSpMkLst>
            <pc:docMk/>
            <pc:sldMk cId="1744152833" sldId="260"/>
            <ac:cxnSpMk id="7" creationId="{C39E6DCB-E6EC-7176-2088-F92DAC21815C}"/>
          </ac:cxnSpMkLst>
        </pc:cxnChg>
        <pc:cxnChg chg="add mod">
          <ac:chgData name="Nico Pulido" userId="S::pulido@iqo.uni-hannover.de::fd86d7f5-08b0-4f02-a3cb-24d41553d69e" providerId="AD" clId="Web-{67975D8E-22C7-4AAB-B266-AAE6086F7C79}" dt="2023-03-01T21:16:04.116" v="64" actId="14100"/>
          <ac:cxnSpMkLst>
            <pc:docMk/>
            <pc:sldMk cId="1744152833" sldId="260"/>
            <ac:cxnSpMk id="23" creationId="{A5450DEA-7A09-1A51-D4D5-7C2F89FB2198}"/>
          </ac:cxnSpMkLst>
        </pc:cxnChg>
        <pc:cxnChg chg="add mod">
          <ac:chgData name="Nico Pulido" userId="S::pulido@iqo.uni-hannover.de::fd86d7f5-08b0-4f02-a3cb-24d41553d69e" providerId="AD" clId="Web-{67975D8E-22C7-4AAB-B266-AAE6086F7C79}" dt="2023-03-01T21:16:28.617" v="67" actId="14100"/>
          <ac:cxnSpMkLst>
            <pc:docMk/>
            <pc:sldMk cId="1744152833" sldId="260"/>
            <ac:cxnSpMk id="24" creationId="{989F3294-7031-7D20-214D-4748A4DBAA89}"/>
          </ac:cxnSpMkLst>
        </pc:cxnChg>
      </pc:sldChg>
      <pc:sldMasterChg chg="replId">
        <pc:chgData name="Nico Pulido" userId="S::pulido@iqo.uni-hannover.de::fd86d7f5-08b0-4f02-a3cb-24d41553d69e" providerId="AD" clId="Web-{67975D8E-22C7-4AAB-B266-AAE6086F7C79}" dt="2023-03-01T15:29:26.475" v="0"/>
        <pc:sldMasterMkLst>
          <pc:docMk/>
          <pc:sldMasterMk cId="2460954070" sldId="2147483672"/>
        </pc:sldMasterMkLst>
      </pc:sldMasterChg>
      <pc:sldMasterChg chg="add addSldLayout">
        <pc:chgData name="Nico Pulido" userId="S::pulido@iqo.uni-hannover.de::fd86d7f5-08b0-4f02-a3cb-24d41553d69e" providerId="AD" clId="Web-{67975D8E-22C7-4AAB-B266-AAE6086F7C79}" dt="2023-03-01T15:29:26.475" v="0"/>
        <pc:sldMasterMkLst>
          <pc:docMk/>
          <pc:sldMasterMk cId="3870725297" sldId="2147483673"/>
        </pc:sldMasterMkLst>
        <pc:sldLayoutChg chg="add">
          <pc:chgData name="Nico Pulido" userId="S::pulido@iqo.uni-hannover.de::fd86d7f5-08b0-4f02-a3cb-24d41553d69e" providerId="AD" clId="Web-{67975D8E-22C7-4AAB-B266-AAE6086F7C79}" dt="2023-03-01T15:29:26.475" v="0"/>
          <pc:sldLayoutMkLst>
            <pc:docMk/>
            <pc:sldMasterMk cId="3870725297" sldId="2147483673"/>
            <pc:sldLayoutMk cId="1681203626" sldId="2147483660"/>
          </pc:sldLayoutMkLst>
        </pc:sldLayoutChg>
        <pc:sldLayoutChg chg="add">
          <pc:chgData name="Nico Pulido" userId="S::pulido@iqo.uni-hannover.de::fd86d7f5-08b0-4f02-a3cb-24d41553d69e" providerId="AD" clId="Web-{67975D8E-22C7-4AAB-B266-AAE6086F7C79}" dt="2023-03-01T15:29:26.475" v="0"/>
          <pc:sldLayoutMkLst>
            <pc:docMk/>
            <pc:sldMasterMk cId="3870725297" sldId="2147483673"/>
            <pc:sldLayoutMk cId="2023764401" sldId="2147483674"/>
          </pc:sldLayoutMkLst>
        </pc:sldLayoutChg>
        <pc:sldLayoutChg chg="add">
          <pc:chgData name="Nico Pulido" userId="S::pulido@iqo.uni-hannover.de::fd86d7f5-08b0-4f02-a3cb-24d41553d69e" providerId="AD" clId="Web-{67975D8E-22C7-4AAB-B266-AAE6086F7C79}" dt="2023-03-01T15:29:26.475" v="0"/>
          <pc:sldLayoutMkLst>
            <pc:docMk/>
            <pc:sldMasterMk cId="3870725297" sldId="2147483673"/>
            <pc:sldLayoutMk cId="4199622588" sldId="2147483675"/>
          </pc:sldLayoutMkLst>
        </pc:sldLayoutChg>
        <pc:sldLayoutChg chg="add">
          <pc:chgData name="Nico Pulido" userId="S::pulido@iqo.uni-hannover.de::fd86d7f5-08b0-4f02-a3cb-24d41553d69e" providerId="AD" clId="Web-{67975D8E-22C7-4AAB-B266-AAE6086F7C79}" dt="2023-03-01T15:29:26.475" v="0"/>
          <pc:sldLayoutMkLst>
            <pc:docMk/>
            <pc:sldMasterMk cId="3870725297" sldId="2147483673"/>
            <pc:sldLayoutMk cId="4187083363" sldId="2147483676"/>
          </pc:sldLayoutMkLst>
        </pc:sldLayoutChg>
        <pc:sldLayoutChg chg="add">
          <pc:chgData name="Nico Pulido" userId="S::pulido@iqo.uni-hannover.de::fd86d7f5-08b0-4f02-a3cb-24d41553d69e" providerId="AD" clId="Web-{67975D8E-22C7-4AAB-B266-AAE6086F7C79}" dt="2023-03-01T15:29:26.475" v="0"/>
          <pc:sldLayoutMkLst>
            <pc:docMk/>
            <pc:sldMasterMk cId="3870725297" sldId="2147483673"/>
            <pc:sldLayoutMk cId="3785835300" sldId="2147483677"/>
          </pc:sldLayoutMkLst>
        </pc:sldLayoutChg>
        <pc:sldLayoutChg chg="add">
          <pc:chgData name="Nico Pulido" userId="S::pulido@iqo.uni-hannover.de::fd86d7f5-08b0-4f02-a3cb-24d41553d69e" providerId="AD" clId="Web-{67975D8E-22C7-4AAB-B266-AAE6086F7C79}" dt="2023-03-01T15:29:26.475" v="0"/>
          <pc:sldLayoutMkLst>
            <pc:docMk/>
            <pc:sldMasterMk cId="3870725297" sldId="2147483673"/>
            <pc:sldLayoutMk cId="591058166" sldId="2147483678"/>
          </pc:sldLayoutMkLst>
        </pc:sldLayoutChg>
        <pc:sldLayoutChg chg="add">
          <pc:chgData name="Nico Pulido" userId="S::pulido@iqo.uni-hannover.de::fd86d7f5-08b0-4f02-a3cb-24d41553d69e" providerId="AD" clId="Web-{67975D8E-22C7-4AAB-B266-AAE6086F7C79}" dt="2023-03-01T15:29:26.475" v="0"/>
          <pc:sldLayoutMkLst>
            <pc:docMk/>
            <pc:sldMasterMk cId="3870725297" sldId="2147483673"/>
            <pc:sldLayoutMk cId="2883702935" sldId="2147483679"/>
          </pc:sldLayoutMkLst>
        </pc:sldLayoutChg>
        <pc:sldLayoutChg chg="add">
          <pc:chgData name="Nico Pulido" userId="S::pulido@iqo.uni-hannover.de::fd86d7f5-08b0-4f02-a3cb-24d41553d69e" providerId="AD" clId="Web-{67975D8E-22C7-4AAB-B266-AAE6086F7C79}" dt="2023-03-01T15:29:26.475" v="0"/>
          <pc:sldLayoutMkLst>
            <pc:docMk/>
            <pc:sldMasterMk cId="3870725297" sldId="2147483673"/>
            <pc:sldLayoutMk cId="2798759251" sldId="2147483680"/>
          </pc:sldLayoutMkLst>
        </pc:sldLayoutChg>
        <pc:sldLayoutChg chg="add">
          <pc:chgData name="Nico Pulido" userId="S::pulido@iqo.uni-hannover.de::fd86d7f5-08b0-4f02-a3cb-24d41553d69e" providerId="AD" clId="Web-{67975D8E-22C7-4AAB-B266-AAE6086F7C79}" dt="2023-03-01T15:29:26.475" v="0"/>
          <pc:sldLayoutMkLst>
            <pc:docMk/>
            <pc:sldMasterMk cId="3870725297" sldId="2147483673"/>
            <pc:sldLayoutMk cId="97867316" sldId="2147483681"/>
          </pc:sldLayoutMkLst>
        </pc:sldLayoutChg>
        <pc:sldLayoutChg chg="add">
          <pc:chgData name="Nico Pulido" userId="S::pulido@iqo.uni-hannover.de::fd86d7f5-08b0-4f02-a3cb-24d41553d69e" providerId="AD" clId="Web-{67975D8E-22C7-4AAB-B266-AAE6086F7C79}" dt="2023-03-01T15:29:26.475" v="0"/>
          <pc:sldLayoutMkLst>
            <pc:docMk/>
            <pc:sldMasterMk cId="3870725297" sldId="2147483673"/>
            <pc:sldLayoutMk cId="1189814570" sldId="2147483682"/>
          </pc:sldLayoutMkLst>
        </pc:sldLayoutChg>
        <pc:sldLayoutChg chg="add">
          <pc:chgData name="Nico Pulido" userId="S::pulido@iqo.uni-hannover.de::fd86d7f5-08b0-4f02-a3cb-24d41553d69e" providerId="AD" clId="Web-{67975D8E-22C7-4AAB-B266-AAE6086F7C79}" dt="2023-03-01T15:29:26.475" v="0"/>
          <pc:sldLayoutMkLst>
            <pc:docMk/>
            <pc:sldMasterMk cId="3870725297" sldId="2147483673"/>
            <pc:sldLayoutMk cId="1728734390" sldId="2147483683"/>
          </pc:sldLayoutMkLst>
        </pc:sldLayoutChg>
        <pc:sldLayoutChg chg="add">
          <pc:chgData name="Nico Pulido" userId="S::pulido@iqo.uni-hannover.de::fd86d7f5-08b0-4f02-a3cb-24d41553d69e" providerId="AD" clId="Web-{67975D8E-22C7-4AAB-B266-AAE6086F7C79}" dt="2023-03-01T15:29:26.475" v="0"/>
          <pc:sldLayoutMkLst>
            <pc:docMk/>
            <pc:sldMasterMk cId="3870725297" sldId="2147483673"/>
            <pc:sldLayoutMk cId="277494228" sldId="2147483684"/>
          </pc:sldLayoutMkLst>
        </pc:sldLayoutChg>
      </pc:sldMasterChg>
    </pc:docChg>
  </pc:docChgLst>
  <pc:docChgLst>
    <pc:chgData name="Nico Pulido" userId="S::pulido@iqo.uni-hannover.de::fd86d7f5-08b0-4f02-a3cb-24d41553d69e" providerId="AD" clId="Web-{38B84F9D-7EB3-40B1-AE49-905C6CAF068E}"/>
    <pc:docChg chg="modSld">
      <pc:chgData name="Nico Pulido" userId="S::pulido@iqo.uni-hannover.de::fd86d7f5-08b0-4f02-a3cb-24d41553d69e" providerId="AD" clId="Web-{38B84F9D-7EB3-40B1-AE49-905C6CAF068E}" dt="2023-03-01T21:30:42.471" v="4" actId="1076"/>
      <pc:docMkLst>
        <pc:docMk/>
      </pc:docMkLst>
      <pc:sldChg chg="addSp delSp modSp">
        <pc:chgData name="Nico Pulido" userId="S::pulido@iqo.uni-hannover.de::fd86d7f5-08b0-4f02-a3cb-24d41553d69e" providerId="AD" clId="Web-{38B84F9D-7EB3-40B1-AE49-905C6CAF068E}" dt="2023-03-01T21:30:42.471" v="4" actId="1076"/>
        <pc:sldMkLst>
          <pc:docMk/>
          <pc:sldMk cId="1744152833" sldId="260"/>
        </pc:sldMkLst>
        <pc:picChg chg="add mod">
          <ac:chgData name="Nico Pulido" userId="S::pulido@iqo.uni-hannover.de::fd86d7f5-08b0-4f02-a3cb-24d41553d69e" providerId="AD" clId="Web-{38B84F9D-7EB3-40B1-AE49-905C6CAF068E}" dt="2023-03-01T21:30:42.471" v="4" actId="1076"/>
          <ac:picMkLst>
            <pc:docMk/>
            <pc:sldMk cId="1744152833" sldId="260"/>
            <ac:picMk id="3" creationId="{14F0A2A6-3923-28F1-C9F1-640257B5D53F}"/>
          </ac:picMkLst>
        </pc:picChg>
        <pc:picChg chg="del">
          <ac:chgData name="Nico Pulido" userId="S::pulido@iqo.uni-hannover.de::fd86d7f5-08b0-4f02-a3cb-24d41553d69e" providerId="AD" clId="Web-{38B84F9D-7EB3-40B1-AE49-905C6CAF068E}" dt="2023-03-01T21:29:26.547" v="0"/>
          <ac:picMkLst>
            <pc:docMk/>
            <pc:sldMk cId="1744152833" sldId="260"/>
            <ac:picMk id="25" creationId="{6F39900B-57C0-953B-6C26-5B695933D27F}"/>
          </ac:picMkLst>
        </pc:picChg>
      </pc:sldChg>
    </pc:docChg>
  </pc:docChgLst>
  <pc:docChgLst>
    <pc:chgData name="Nico Pulido" userId="S::pulido@iqo.uni-hannover.de::fd86d7f5-08b0-4f02-a3cb-24d41553d69e" providerId="AD" clId="Web-{1747D38C-B86C-E9F4-4E31-F2511D3E7E1E}"/>
    <pc:docChg chg="addSld delSld modSld sldOrd addMainMaster modMainMaster">
      <pc:chgData name="Nico Pulido" userId="S::pulido@iqo.uni-hannover.de::fd86d7f5-08b0-4f02-a3cb-24d41553d69e" providerId="AD" clId="Web-{1747D38C-B86C-E9F4-4E31-F2511D3E7E1E}" dt="2023-03-04T11:00:13.994" v="713"/>
      <pc:docMkLst>
        <pc:docMk/>
      </pc:docMkLst>
      <pc:sldChg chg="addSp delSp modSp">
        <pc:chgData name="Nico Pulido" userId="S::pulido@iqo.uni-hannover.de::fd86d7f5-08b0-4f02-a3cb-24d41553d69e" providerId="AD" clId="Web-{1747D38C-B86C-E9F4-4E31-F2511D3E7E1E}" dt="2023-03-01T21:53:09.662" v="110" actId="20577"/>
        <pc:sldMkLst>
          <pc:docMk/>
          <pc:sldMk cId="109857222" sldId="256"/>
        </pc:sldMkLst>
        <pc:spChg chg="del mod">
          <ac:chgData name="Nico Pulido" userId="S::pulido@iqo.uni-hannover.de::fd86d7f5-08b0-4f02-a3cb-24d41553d69e" providerId="AD" clId="Web-{1747D38C-B86C-E9F4-4E31-F2511D3E7E1E}" dt="2023-03-01T21:52:03.050" v="101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Nico Pulido" userId="S::pulido@iqo.uni-hannover.de::fd86d7f5-08b0-4f02-a3cb-24d41553d69e" providerId="AD" clId="Web-{1747D38C-B86C-E9F4-4E31-F2511D3E7E1E}" dt="2023-03-01T21:53:09.662" v="110" actId="20577"/>
          <ac:spMkLst>
            <pc:docMk/>
            <pc:sldMk cId="109857222" sldId="256"/>
            <ac:spMk id="6" creationId="{38CF0128-CA8E-3389-8278-5A549A0E73BB}"/>
          </ac:spMkLst>
        </pc:spChg>
      </pc:sldChg>
      <pc:sldChg chg="addSp delSp modSp">
        <pc:chgData name="Nico Pulido" userId="S::pulido@iqo.uni-hannover.de::fd86d7f5-08b0-4f02-a3cb-24d41553d69e" providerId="AD" clId="Web-{1747D38C-B86C-E9F4-4E31-F2511D3E7E1E}" dt="2023-03-02T11:37:00.987" v="187" actId="14100"/>
        <pc:sldMkLst>
          <pc:docMk/>
          <pc:sldMk cId="1744152833" sldId="260"/>
        </pc:sldMkLst>
        <pc:spChg chg="add mod">
          <ac:chgData name="Nico Pulido" userId="S::pulido@iqo.uni-hannover.de::fd86d7f5-08b0-4f02-a3cb-24d41553d69e" providerId="AD" clId="Web-{1747D38C-B86C-E9F4-4E31-F2511D3E7E1E}" dt="2023-03-01T21:54:09.414" v="117" actId="20577"/>
          <ac:spMkLst>
            <pc:docMk/>
            <pc:sldMk cId="1744152833" sldId="260"/>
            <ac:spMk id="4" creationId="{574FD41D-7DB9-4E91-DA96-7788F08FEEED}"/>
          </ac:spMkLst>
        </pc:spChg>
        <pc:spChg chg="mod">
          <ac:chgData name="Nico Pulido" userId="S::pulido@iqo.uni-hannover.de::fd86d7f5-08b0-4f02-a3cb-24d41553d69e" providerId="AD" clId="Web-{1747D38C-B86C-E9F4-4E31-F2511D3E7E1E}" dt="2023-03-02T11:31:41.962" v="165" actId="1076"/>
          <ac:spMkLst>
            <pc:docMk/>
            <pc:sldMk cId="1744152833" sldId="260"/>
            <ac:spMk id="11" creationId="{CEF72043-27B1-7BCB-6E54-587EF767217F}"/>
          </ac:spMkLst>
        </pc:spChg>
        <pc:spChg chg="mod">
          <ac:chgData name="Nico Pulido" userId="S::pulido@iqo.uni-hannover.de::fd86d7f5-08b0-4f02-a3cb-24d41553d69e" providerId="AD" clId="Web-{1747D38C-B86C-E9F4-4E31-F2511D3E7E1E}" dt="2023-03-02T11:31:41.962" v="164" actId="1076"/>
          <ac:spMkLst>
            <pc:docMk/>
            <pc:sldMk cId="1744152833" sldId="260"/>
            <ac:spMk id="13" creationId="{D6007004-1747-0E2B-5A9A-49D46A87000D}"/>
          </ac:spMkLst>
        </pc:spChg>
        <pc:spChg chg="mod">
          <ac:chgData name="Nico Pulido" userId="S::pulido@iqo.uni-hannover.de::fd86d7f5-08b0-4f02-a3cb-24d41553d69e" providerId="AD" clId="Web-{1747D38C-B86C-E9F4-4E31-F2511D3E7E1E}" dt="2023-03-02T11:31:41.977" v="166" actId="1076"/>
          <ac:spMkLst>
            <pc:docMk/>
            <pc:sldMk cId="1744152833" sldId="260"/>
            <ac:spMk id="15" creationId="{F84A8903-16D2-D6E9-7056-B7F0582F5B7E}"/>
          </ac:spMkLst>
        </pc:spChg>
        <pc:spChg chg="mod">
          <ac:chgData name="Nico Pulido" userId="S::pulido@iqo.uni-hannover.de::fd86d7f5-08b0-4f02-a3cb-24d41553d69e" providerId="AD" clId="Web-{1747D38C-B86C-E9F4-4E31-F2511D3E7E1E}" dt="2023-03-02T11:31:41.993" v="168" actId="1076"/>
          <ac:spMkLst>
            <pc:docMk/>
            <pc:sldMk cId="1744152833" sldId="260"/>
            <ac:spMk id="19" creationId="{1273CD64-3337-2C86-3BB1-0C19F552B58A}"/>
          </ac:spMkLst>
        </pc:spChg>
        <pc:spChg chg="mod">
          <ac:chgData name="Nico Pulido" userId="S::pulido@iqo.uni-hannover.de::fd86d7f5-08b0-4f02-a3cb-24d41553d69e" providerId="AD" clId="Web-{1747D38C-B86C-E9F4-4E31-F2511D3E7E1E}" dt="2023-03-02T11:31:42.009" v="169" actId="1076"/>
          <ac:spMkLst>
            <pc:docMk/>
            <pc:sldMk cId="1744152833" sldId="260"/>
            <ac:spMk id="21" creationId="{FD154CA7-9855-CBC7-45D2-FDB1B133F8D9}"/>
          </ac:spMkLst>
        </pc:spChg>
        <pc:grpChg chg="mod">
          <ac:chgData name="Nico Pulido" userId="S::pulido@iqo.uni-hannover.de::fd86d7f5-08b0-4f02-a3cb-24d41553d69e" providerId="AD" clId="Web-{1747D38C-B86C-E9F4-4E31-F2511D3E7E1E}" dt="2023-03-02T11:31:41.946" v="163" actId="1076"/>
          <ac:grpSpMkLst>
            <pc:docMk/>
            <pc:sldMk cId="1744152833" sldId="260"/>
            <ac:grpSpMk id="9" creationId="{0BFD76D1-24CE-E3CF-BCA5-A785E9DA1C8A}"/>
          </ac:grpSpMkLst>
        </pc:grpChg>
        <pc:picChg chg="mod ord">
          <ac:chgData name="Nico Pulido" userId="S::pulido@iqo.uni-hannover.de::fd86d7f5-08b0-4f02-a3cb-24d41553d69e" providerId="AD" clId="Web-{1747D38C-B86C-E9F4-4E31-F2511D3E7E1E}" dt="2023-03-02T11:31:17.227" v="160" actId="1076"/>
          <ac:picMkLst>
            <pc:docMk/>
            <pc:sldMk cId="1744152833" sldId="260"/>
            <ac:picMk id="3" creationId="{14F0A2A6-3923-28F1-C9F1-640257B5D53F}"/>
          </ac:picMkLst>
        </pc:picChg>
        <pc:picChg chg="add del mod">
          <ac:chgData name="Nico Pulido" userId="S::pulido@iqo.uni-hannover.de::fd86d7f5-08b0-4f02-a3cb-24d41553d69e" providerId="AD" clId="Web-{1747D38C-B86C-E9F4-4E31-F2511D3E7E1E}" dt="2023-03-01T22:09:05.504" v="121"/>
          <ac:picMkLst>
            <pc:docMk/>
            <pc:sldMk cId="1744152833" sldId="260"/>
            <ac:picMk id="5" creationId="{65860ACE-5236-2D96-90F8-3237205A4AF7}"/>
          </ac:picMkLst>
        </pc:picChg>
        <pc:picChg chg="add del mod">
          <ac:chgData name="Nico Pulido" userId="S::pulido@iqo.uni-hannover.de::fd86d7f5-08b0-4f02-a3cb-24d41553d69e" providerId="AD" clId="Web-{1747D38C-B86C-E9F4-4E31-F2511D3E7E1E}" dt="2023-03-01T22:23:10.529" v="126"/>
          <ac:picMkLst>
            <pc:docMk/>
            <pc:sldMk cId="1744152833" sldId="260"/>
            <ac:picMk id="10" creationId="{42FF130D-1795-FE2E-45CE-64A8C00FC590}"/>
          </ac:picMkLst>
        </pc:picChg>
        <pc:picChg chg="add del mod">
          <ac:chgData name="Nico Pulido" userId="S::pulido@iqo.uni-hannover.de::fd86d7f5-08b0-4f02-a3cb-24d41553d69e" providerId="AD" clId="Web-{1747D38C-B86C-E9F4-4E31-F2511D3E7E1E}" dt="2023-03-01T22:31:44.526" v="153"/>
          <ac:picMkLst>
            <pc:docMk/>
            <pc:sldMk cId="1744152833" sldId="260"/>
            <ac:picMk id="12" creationId="{FC9B303D-CF7A-5941-B220-4F1C933B4F29}"/>
          </ac:picMkLst>
        </pc:picChg>
        <pc:picChg chg="add del mod">
          <ac:chgData name="Nico Pulido" userId="S::pulido@iqo.uni-hannover.de::fd86d7f5-08b0-4f02-a3cb-24d41553d69e" providerId="AD" clId="Web-{1747D38C-B86C-E9F4-4E31-F2511D3E7E1E}" dt="2023-03-02T11:30:49.257" v="158"/>
          <ac:picMkLst>
            <pc:docMk/>
            <pc:sldMk cId="1744152833" sldId="260"/>
            <ac:picMk id="14" creationId="{62BCFA4D-314D-85F6-5A12-458C97218827}"/>
          </ac:picMkLst>
        </pc:picChg>
        <pc:picChg chg="mod">
          <ac:chgData name="Nico Pulido" userId="S::pulido@iqo.uni-hannover.de::fd86d7f5-08b0-4f02-a3cb-24d41553d69e" providerId="AD" clId="Web-{1747D38C-B86C-E9F4-4E31-F2511D3E7E1E}" dt="2023-03-02T11:31:41.977" v="167" actId="1076"/>
          <ac:picMkLst>
            <pc:docMk/>
            <pc:sldMk cId="1744152833" sldId="260"/>
            <ac:picMk id="17" creationId="{6BE4CB24-3320-4E29-AF9F-00F6FE2CCF5D}"/>
          </ac:picMkLst>
        </pc:picChg>
        <pc:cxnChg chg="add mod">
          <ac:chgData name="Nico Pulido" userId="S::pulido@iqo.uni-hannover.de::fd86d7f5-08b0-4f02-a3cb-24d41553d69e" providerId="AD" clId="Web-{1747D38C-B86C-E9F4-4E31-F2511D3E7E1E}" dt="2023-03-02T11:36:53.471" v="186" actId="14100"/>
          <ac:cxnSpMkLst>
            <pc:docMk/>
            <pc:sldMk cId="1744152833" sldId="260"/>
            <ac:cxnSpMk id="5" creationId="{842CB5BB-7E19-88B4-FF2E-988EED55EE39}"/>
          </ac:cxnSpMkLst>
        </pc:cxnChg>
        <pc:cxnChg chg="add mod">
          <ac:chgData name="Nico Pulido" userId="S::pulido@iqo.uni-hannover.de::fd86d7f5-08b0-4f02-a3cb-24d41553d69e" providerId="AD" clId="Web-{1747D38C-B86C-E9F4-4E31-F2511D3E7E1E}" dt="2023-03-02T11:37:00.987" v="187" actId="14100"/>
          <ac:cxnSpMkLst>
            <pc:docMk/>
            <pc:sldMk cId="1744152833" sldId="260"/>
            <ac:cxnSpMk id="10" creationId="{89BF1D7D-623D-B467-007A-BEA22C3A6E81}"/>
          </ac:cxnSpMkLst>
        </pc:cxnChg>
        <pc:cxnChg chg="del mod">
          <ac:chgData name="Nico Pulido" userId="S::pulido@iqo.uni-hannover.de::fd86d7f5-08b0-4f02-a3cb-24d41553d69e" providerId="AD" clId="Web-{1747D38C-B86C-E9F4-4E31-F2511D3E7E1E}" dt="2023-03-02T11:31:27.789" v="162"/>
          <ac:cxnSpMkLst>
            <pc:docMk/>
            <pc:sldMk cId="1744152833" sldId="260"/>
            <ac:cxnSpMk id="23" creationId="{A5450DEA-7A09-1A51-D4D5-7C2F89FB2198}"/>
          </ac:cxnSpMkLst>
        </pc:cxnChg>
        <pc:cxnChg chg="del mod">
          <ac:chgData name="Nico Pulido" userId="S::pulido@iqo.uni-hannover.de::fd86d7f5-08b0-4f02-a3cb-24d41553d69e" providerId="AD" clId="Web-{1747D38C-B86C-E9F4-4E31-F2511D3E7E1E}" dt="2023-03-02T11:31:23.399" v="161"/>
          <ac:cxnSpMkLst>
            <pc:docMk/>
            <pc:sldMk cId="1744152833" sldId="260"/>
            <ac:cxnSpMk id="24" creationId="{989F3294-7031-7D20-214D-4748A4DBAA89}"/>
          </ac:cxnSpMkLst>
        </pc:cxnChg>
      </pc:sldChg>
      <pc:sldChg chg="addSp delSp modSp new ord addAnim delAnim modAnim modNotes">
        <pc:chgData name="Nico Pulido" userId="S::pulido@iqo.uni-hannover.de::fd86d7f5-08b0-4f02-a3cb-24d41553d69e" providerId="AD" clId="Web-{1747D38C-B86C-E9F4-4E31-F2511D3E7E1E}" dt="2023-03-02T22:25:42.209" v="546"/>
        <pc:sldMkLst>
          <pc:docMk/>
          <pc:sldMk cId="4114218309" sldId="262"/>
        </pc:sldMkLst>
        <pc:spChg chg="mod">
          <ac:chgData name="Nico Pulido" userId="S::pulido@iqo.uni-hannover.de::fd86d7f5-08b0-4f02-a3cb-24d41553d69e" providerId="AD" clId="Web-{1747D38C-B86C-E9F4-4E31-F2511D3E7E1E}" dt="2023-03-02T11:39:08.772" v="212" actId="20577"/>
          <ac:spMkLst>
            <pc:docMk/>
            <pc:sldMk cId="4114218309" sldId="262"/>
            <ac:spMk id="2" creationId="{0CE8BF25-7A99-25C0-C20D-7738689C687B}"/>
          </ac:spMkLst>
        </pc:spChg>
        <pc:spChg chg="add mod ord">
          <ac:chgData name="Nico Pulido" userId="S::pulido@iqo.uni-hannover.de::fd86d7f5-08b0-4f02-a3cb-24d41553d69e" providerId="AD" clId="Web-{1747D38C-B86C-E9F4-4E31-F2511D3E7E1E}" dt="2023-03-02T22:23:53.330" v="539"/>
          <ac:spMkLst>
            <pc:docMk/>
            <pc:sldMk cId="4114218309" sldId="262"/>
            <ac:spMk id="3" creationId="{D1296907-F6C1-1B9F-669C-FC677504E897}"/>
          </ac:spMkLst>
        </pc:spChg>
        <pc:spChg chg="add mod">
          <ac:chgData name="Nico Pulido" userId="S::pulido@iqo.uni-hannover.de::fd86d7f5-08b0-4f02-a3cb-24d41553d69e" providerId="AD" clId="Web-{1747D38C-B86C-E9F4-4E31-F2511D3E7E1E}" dt="2023-03-02T22:25:36.052" v="545"/>
          <ac:spMkLst>
            <pc:docMk/>
            <pc:sldMk cId="4114218309" sldId="262"/>
            <ac:spMk id="6" creationId="{CB8833A4-7041-54A1-DB06-BF3953D03FC0}"/>
          </ac:spMkLst>
        </pc:spChg>
        <pc:grpChg chg="add mod">
          <ac:chgData name="Nico Pulido" userId="S::pulido@iqo.uni-hannover.de::fd86d7f5-08b0-4f02-a3cb-24d41553d69e" providerId="AD" clId="Web-{1747D38C-B86C-E9F4-4E31-F2511D3E7E1E}" dt="2023-03-02T22:25:25.161" v="544"/>
          <ac:grpSpMkLst>
            <pc:docMk/>
            <pc:sldMk cId="4114218309" sldId="262"/>
            <ac:grpSpMk id="5" creationId="{6879B92D-862A-4A73-2AB4-48A055DE4EB5}"/>
          </ac:grpSpMkLst>
        </pc:grpChg>
        <pc:picChg chg="add del mod">
          <ac:chgData name="Nico Pulido" userId="S::pulido@iqo.uni-hannover.de::fd86d7f5-08b0-4f02-a3cb-24d41553d69e" providerId="AD" clId="Web-{1747D38C-B86C-E9F4-4E31-F2511D3E7E1E}" dt="2023-03-02T14:51:59.033" v="313"/>
          <ac:picMkLst>
            <pc:docMk/>
            <pc:sldMk cId="4114218309" sldId="262"/>
            <ac:picMk id="3" creationId="{C5C8738C-8BAC-0B3E-49F0-47CEB231541E}"/>
          </ac:picMkLst>
        </pc:picChg>
        <pc:picChg chg="add mod">
          <ac:chgData name="Nico Pulido" userId="S::pulido@iqo.uni-hannover.de::fd86d7f5-08b0-4f02-a3cb-24d41553d69e" providerId="AD" clId="Web-{1747D38C-B86C-E9F4-4E31-F2511D3E7E1E}" dt="2023-03-02T22:25:42.209" v="546"/>
          <ac:picMkLst>
            <pc:docMk/>
            <pc:sldMk cId="4114218309" sldId="262"/>
            <ac:picMk id="4" creationId="{CE293137-31B1-2613-0C48-D1D89C2807EA}"/>
          </ac:picMkLst>
        </pc:picChg>
        <pc:picChg chg="add del mod">
          <ac:chgData name="Nico Pulido" userId="S::pulido@iqo.uni-hannover.de::fd86d7f5-08b0-4f02-a3cb-24d41553d69e" providerId="AD" clId="Web-{1747D38C-B86C-E9F4-4E31-F2511D3E7E1E}" dt="2023-03-02T15:26:28.859" v="363"/>
          <ac:picMkLst>
            <pc:docMk/>
            <pc:sldMk cId="4114218309" sldId="262"/>
            <ac:picMk id="5" creationId="{309F74B1-48E8-5CD5-A2D8-6F275ADECED9}"/>
          </ac:picMkLst>
        </pc:picChg>
        <pc:picChg chg="add mod ord">
          <ac:chgData name="Nico Pulido" userId="S::pulido@iqo.uni-hannover.de::fd86d7f5-08b0-4f02-a3cb-24d41553d69e" providerId="AD" clId="Web-{1747D38C-B86C-E9F4-4E31-F2511D3E7E1E}" dt="2023-03-02T22:23:55.205" v="540"/>
          <ac:picMkLst>
            <pc:docMk/>
            <pc:sldMk cId="4114218309" sldId="262"/>
            <ac:picMk id="7" creationId="{090E6596-5690-12A7-B46E-82A50797BADE}"/>
          </ac:picMkLst>
        </pc:picChg>
      </pc:sldChg>
      <pc:sldChg chg="addSp delSp modSp new mod setBg">
        <pc:chgData name="Nico Pulido" userId="S::pulido@iqo.uni-hannover.de::fd86d7f5-08b0-4f02-a3cb-24d41553d69e" providerId="AD" clId="Web-{1747D38C-B86C-E9F4-4E31-F2511D3E7E1E}" dt="2023-03-02T22:18:48.597" v="514" actId="1076"/>
        <pc:sldMkLst>
          <pc:docMk/>
          <pc:sldMk cId="590818908" sldId="263"/>
        </pc:sldMkLst>
        <pc:spChg chg="mod">
          <ac:chgData name="Nico Pulido" userId="S::pulido@iqo.uni-hannover.de::fd86d7f5-08b0-4f02-a3cb-24d41553d69e" providerId="AD" clId="Web-{1747D38C-B86C-E9F4-4E31-F2511D3E7E1E}" dt="2023-03-02T22:17:31.516" v="504"/>
          <ac:spMkLst>
            <pc:docMk/>
            <pc:sldMk cId="590818908" sldId="263"/>
            <ac:spMk id="2" creationId="{351D4BB5-63E2-A548-3EEC-6B827883AC81}"/>
          </ac:spMkLst>
        </pc:spChg>
        <pc:spChg chg="add del mod">
          <ac:chgData name="Nico Pulido" userId="S::pulido@iqo.uni-hannover.de::fd86d7f5-08b0-4f02-a3cb-24d41553d69e" providerId="AD" clId="Web-{1747D38C-B86C-E9F4-4E31-F2511D3E7E1E}" dt="2023-03-02T22:18:35.519" v="512"/>
          <ac:spMkLst>
            <pc:docMk/>
            <pc:sldMk cId="590818908" sldId="263"/>
            <ac:spMk id="7" creationId="{9DB4DB0B-B309-A822-93EC-FC16D0964525}"/>
          </ac:spMkLst>
        </pc:spChg>
        <pc:spChg chg="add del">
          <ac:chgData name="Nico Pulido" userId="S::pulido@iqo.uni-hannover.de::fd86d7f5-08b0-4f02-a3cb-24d41553d69e" providerId="AD" clId="Web-{1747D38C-B86C-E9F4-4E31-F2511D3E7E1E}" dt="2023-03-02T22:17:31.516" v="504"/>
          <ac:spMkLst>
            <pc:docMk/>
            <pc:sldMk cId="590818908" sldId="263"/>
            <ac:spMk id="11" creationId="{99ED5833-B85B-4103-8A3B-CAB0308E6C15}"/>
          </ac:spMkLst>
        </pc:spChg>
        <pc:picChg chg="add mod">
          <ac:chgData name="Nico Pulido" userId="S::pulido@iqo.uni-hannover.de::fd86d7f5-08b0-4f02-a3cb-24d41553d69e" providerId="AD" clId="Web-{1747D38C-B86C-E9F4-4E31-F2511D3E7E1E}" dt="2023-03-02T22:18:48.597" v="514" actId="1076"/>
          <ac:picMkLst>
            <pc:docMk/>
            <pc:sldMk cId="590818908" sldId="263"/>
            <ac:picMk id="3" creationId="{3A388514-1CBB-0422-F884-4944DBD62F2B}"/>
          </ac:picMkLst>
        </pc:picChg>
        <pc:picChg chg="add del mod">
          <ac:chgData name="Nico Pulido" userId="S::pulido@iqo.uni-hannover.de::fd86d7f5-08b0-4f02-a3cb-24d41553d69e" providerId="AD" clId="Web-{1747D38C-B86C-E9F4-4E31-F2511D3E7E1E}" dt="2023-03-02T22:13:51.071" v="489"/>
          <ac:picMkLst>
            <pc:docMk/>
            <pc:sldMk cId="590818908" sldId="263"/>
            <ac:picMk id="4" creationId="{7B480DB0-6AB7-3D0E-311E-AB9C9F73DBC3}"/>
          </ac:picMkLst>
        </pc:picChg>
        <pc:picChg chg="add del mod">
          <ac:chgData name="Nico Pulido" userId="S::pulido@iqo.uni-hannover.de::fd86d7f5-08b0-4f02-a3cb-24d41553d69e" providerId="AD" clId="Web-{1747D38C-B86C-E9F4-4E31-F2511D3E7E1E}" dt="2023-03-02T22:15:28.027" v="494"/>
          <ac:picMkLst>
            <pc:docMk/>
            <pc:sldMk cId="590818908" sldId="263"/>
            <ac:picMk id="5" creationId="{4D0C261F-ECE1-9089-11D2-B91606C11D40}"/>
          </ac:picMkLst>
        </pc:picChg>
        <pc:picChg chg="add del mod">
          <ac:chgData name="Nico Pulido" userId="S::pulido@iqo.uni-hannover.de::fd86d7f5-08b0-4f02-a3cb-24d41553d69e" providerId="AD" clId="Web-{1747D38C-B86C-E9F4-4E31-F2511D3E7E1E}" dt="2023-03-02T15:26:19.015" v="361"/>
          <ac:picMkLst>
            <pc:docMk/>
            <pc:sldMk cId="590818908" sldId="263"/>
            <ac:picMk id="5" creationId="{4F93DAC7-DC67-8BCE-9EE7-BD96541B35A9}"/>
          </ac:picMkLst>
        </pc:picChg>
        <pc:picChg chg="add mod">
          <ac:chgData name="Nico Pulido" userId="S::pulido@iqo.uni-hannover.de::fd86d7f5-08b0-4f02-a3cb-24d41553d69e" providerId="AD" clId="Web-{1747D38C-B86C-E9F4-4E31-F2511D3E7E1E}" dt="2023-03-02T22:18:45.050" v="513" actId="1076"/>
          <ac:picMkLst>
            <pc:docMk/>
            <pc:sldMk cId="590818908" sldId="263"/>
            <ac:picMk id="6" creationId="{B883681A-8220-2782-AE90-204A766E9673}"/>
          </ac:picMkLst>
        </pc:picChg>
      </pc:sldChg>
      <pc:sldChg chg="addSp delSp modSp new">
        <pc:chgData name="Nico Pulido" userId="S::pulido@iqo.uni-hannover.de::fd86d7f5-08b0-4f02-a3cb-24d41553d69e" providerId="AD" clId="Web-{1747D38C-B86C-E9F4-4E31-F2511D3E7E1E}" dt="2023-03-03T16:29:18.669" v="685" actId="1076"/>
        <pc:sldMkLst>
          <pc:docMk/>
          <pc:sldMk cId="2081429249" sldId="264"/>
        </pc:sldMkLst>
        <pc:spChg chg="mod">
          <ac:chgData name="Nico Pulido" userId="S::pulido@iqo.uni-hannover.de::fd86d7f5-08b0-4f02-a3cb-24d41553d69e" providerId="AD" clId="Web-{1747D38C-B86C-E9F4-4E31-F2511D3E7E1E}" dt="2023-03-03T16:19:50.696" v="668" actId="1076"/>
          <ac:spMkLst>
            <pc:docMk/>
            <pc:sldMk cId="2081429249" sldId="264"/>
            <ac:spMk id="2" creationId="{BBB0BB0A-3D17-8B02-3237-C1399C360906}"/>
          </ac:spMkLst>
        </pc:spChg>
        <pc:spChg chg="add del mod">
          <ac:chgData name="Nico Pulido" userId="S::pulido@iqo.uni-hannover.de::fd86d7f5-08b0-4f02-a3cb-24d41553d69e" providerId="AD" clId="Web-{1747D38C-B86C-E9F4-4E31-F2511D3E7E1E}" dt="2023-03-02T23:18:43.946" v="572"/>
          <ac:spMkLst>
            <pc:docMk/>
            <pc:sldMk cId="2081429249" sldId="264"/>
            <ac:spMk id="4" creationId="{9FFD468E-87FF-C0D4-C00E-D07A4B5066EA}"/>
          </ac:spMkLst>
        </pc:spChg>
        <pc:spChg chg="add del mod">
          <ac:chgData name="Nico Pulido" userId="S::pulido@iqo.uni-hannover.de::fd86d7f5-08b0-4f02-a3cb-24d41553d69e" providerId="AD" clId="Web-{1747D38C-B86C-E9F4-4E31-F2511D3E7E1E}" dt="2023-03-03T09:25:29.262" v="594"/>
          <ac:spMkLst>
            <pc:docMk/>
            <pc:sldMk cId="2081429249" sldId="264"/>
            <ac:spMk id="5" creationId="{A36D95C6-7454-EFA2-9340-AD75DA4CF1D6}"/>
          </ac:spMkLst>
        </pc:spChg>
        <pc:spChg chg="add del mod">
          <ac:chgData name="Nico Pulido" userId="S::pulido@iqo.uni-hannover.de::fd86d7f5-08b0-4f02-a3cb-24d41553d69e" providerId="AD" clId="Web-{1747D38C-B86C-E9F4-4E31-F2511D3E7E1E}" dt="2023-03-03T09:25:33.465" v="595"/>
          <ac:spMkLst>
            <pc:docMk/>
            <pc:sldMk cId="2081429249" sldId="264"/>
            <ac:spMk id="6" creationId="{35943A65-F777-1202-77AC-D21D5836EDCC}"/>
          </ac:spMkLst>
        </pc:spChg>
        <pc:spChg chg="add mod">
          <ac:chgData name="Nico Pulido" userId="S::pulido@iqo.uni-hannover.de::fd86d7f5-08b0-4f02-a3cb-24d41553d69e" providerId="AD" clId="Web-{1747D38C-B86C-E9F4-4E31-F2511D3E7E1E}" dt="2023-03-03T16:20:11.837" v="669" actId="1076"/>
          <ac:spMkLst>
            <pc:docMk/>
            <pc:sldMk cId="2081429249" sldId="264"/>
            <ac:spMk id="8" creationId="{7D857ADB-C519-86FE-6A8A-4D7C5399CF17}"/>
          </ac:spMkLst>
        </pc:spChg>
        <pc:grpChg chg="add mod">
          <ac:chgData name="Nico Pulido" userId="S::pulido@iqo.uni-hannover.de::fd86d7f5-08b0-4f02-a3cb-24d41553d69e" providerId="AD" clId="Web-{1747D38C-B86C-E9F4-4E31-F2511D3E7E1E}" dt="2023-03-03T16:20:59.636" v="674" actId="1076"/>
          <ac:grpSpMkLst>
            <pc:docMk/>
            <pc:sldMk cId="2081429249" sldId="264"/>
            <ac:grpSpMk id="10" creationId="{B29E97B0-D341-122E-72D2-19CB56BDFA94}"/>
          </ac:grpSpMkLst>
        </pc:grpChg>
        <pc:picChg chg="add del mod">
          <ac:chgData name="Nico Pulido" userId="S::pulido@iqo.uni-hannover.de::fd86d7f5-08b0-4f02-a3cb-24d41553d69e" providerId="AD" clId="Web-{1747D38C-B86C-E9F4-4E31-F2511D3E7E1E}" dt="2023-03-03T16:21:36.480" v="676"/>
          <ac:picMkLst>
            <pc:docMk/>
            <pc:sldMk cId="2081429249" sldId="264"/>
            <ac:picMk id="3" creationId="{5858002D-9987-BC02-5818-2A5FB4510033}"/>
          </ac:picMkLst>
        </pc:picChg>
        <pc:picChg chg="add del mod">
          <ac:chgData name="Nico Pulido" userId="S::pulido@iqo.uni-hannover.de::fd86d7f5-08b0-4f02-a3cb-24d41553d69e" providerId="AD" clId="Web-{1747D38C-B86C-E9F4-4E31-F2511D3E7E1E}" dt="2023-03-03T09:25:23.824" v="592"/>
          <ac:picMkLst>
            <pc:docMk/>
            <pc:sldMk cId="2081429249" sldId="264"/>
            <ac:picMk id="3" creationId="{96FBE9B7-A779-74AA-2BD8-E93EC65DD772}"/>
          </ac:picMkLst>
        </pc:picChg>
        <pc:picChg chg="add del mod">
          <ac:chgData name="Nico Pulido" userId="S::pulido@iqo.uni-hannover.de::fd86d7f5-08b0-4f02-a3cb-24d41553d69e" providerId="AD" clId="Web-{1747D38C-B86C-E9F4-4E31-F2511D3E7E1E}" dt="2023-03-03T16:21:38.371" v="677"/>
          <ac:picMkLst>
            <pc:docMk/>
            <pc:sldMk cId="2081429249" sldId="264"/>
            <ac:picMk id="4" creationId="{4629DCC3-388D-FAD2-DE25-EB31C57ED802}"/>
          </ac:picMkLst>
        </pc:picChg>
        <pc:picChg chg="add del mod">
          <ac:chgData name="Nico Pulido" userId="S::pulido@iqo.uni-hannover.de::fd86d7f5-08b0-4f02-a3cb-24d41553d69e" providerId="AD" clId="Web-{1747D38C-B86C-E9F4-4E31-F2511D3E7E1E}" dt="2023-03-03T09:25:55.731" v="597"/>
          <ac:picMkLst>
            <pc:docMk/>
            <pc:sldMk cId="2081429249" sldId="264"/>
            <ac:picMk id="4" creationId="{75BD4752-B8CD-4B39-0F39-FCE79340A549}"/>
          </ac:picMkLst>
        </pc:picChg>
        <pc:picChg chg="add del mod">
          <ac:chgData name="Nico Pulido" userId="S::pulido@iqo.uni-hannover.de::fd86d7f5-08b0-4f02-a3cb-24d41553d69e" providerId="AD" clId="Web-{1747D38C-B86C-E9F4-4E31-F2511D3E7E1E}" dt="2023-03-03T16:17:01.113" v="655"/>
          <ac:picMkLst>
            <pc:docMk/>
            <pc:sldMk cId="2081429249" sldId="264"/>
            <ac:picMk id="5" creationId="{70F1CE8A-EFCC-8453-3987-69BE33905DCA}"/>
          </ac:picMkLst>
        </pc:picChg>
        <pc:picChg chg="add del mod">
          <ac:chgData name="Nico Pulido" userId="S::pulido@iqo.uni-hannover.de::fd86d7f5-08b0-4f02-a3cb-24d41553d69e" providerId="AD" clId="Web-{1747D38C-B86C-E9F4-4E31-F2511D3E7E1E}" dt="2023-03-03T16:18:54.741" v="664"/>
          <ac:picMkLst>
            <pc:docMk/>
            <pc:sldMk cId="2081429249" sldId="264"/>
            <ac:picMk id="6" creationId="{DC05AA9A-A8CE-31E2-6ED7-3B4CDADA3C1C}"/>
          </ac:picMkLst>
        </pc:picChg>
        <pc:picChg chg="add mod">
          <ac:chgData name="Nico Pulido" userId="S::pulido@iqo.uni-hannover.de::fd86d7f5-08b0-4f02-a3cb-24d41553d69e" providerId="AD" clId="Web-{1747D38C-B86C-E9F4-4E31-F2511D3E7E1E}" dt="2023-03-03T16:19:39.711" v="667" actId="1076"/>
          <ac:picMkLst>
            <pc:docMk/>
            <pc:sldMk cId="2081429249" sldId="264"/>
            <ac:picMk id="7" creationId="{0BD85B9D-1F83-44F6-C216-078B557B68FD}"/>
          </ac:picMkLst>
        </pc:picChg>
        <pc:picChg chg="add del mod">
          <ac:chgData name="Nico Pulido" userId="S::pulido@iqo.uni-hannover.de::fd86d7f5-08b0-4f02-a3cb-24d41553d69e" providerId="AD" clId="Web-{1747D38C-B86C-E9F4-4E31-F2511D3E7E1E}" dt="2023-03-03T16:28:14.761" v="678"/>
          <ac:picMkLst>
            <pc:docMk/>
            <pc:sldMk cId="2081429249" sldId="264"/>
            <ac:picMk id="9" creationId="{2A2324A1-47D2-9C58-336F-720680ADFB58}"/>
          </ac:picMkLst>
        </pc:picChg>
        <pc:picChg chg="add mod">
          <ac:chgData name="Nico Pulido" userId="S::pulido@iqo.uni-hannover.de::fd86d7f5-08b0-4f02-a3cb-24d41553d69e" providerId="AD" clId="Web-{1747D38C-B86C-E9F4-4E31-F2511D3E7E1E}" dt="2023-03-03T16:29:18.669" v="685" actId="1076"/>
          <ac:picMkLst>
            <pc:docMk/>
            <pc:sldMk cId="2081429249" sldId="264"/>
            <ac:picMk id="11" creationId="{E0A89699-DFFA-FF66-E117-0FCC576C5F8D}"/>
          </ac:picMkLst>
        </pc:picChg>
      </pc:sldChg>
      <pc:sldChg chg="delSp add replId">
        <pc:chgData name="Nico Pulido" userId="S::pulido@iqo.uni-hannover.de::fd86d7f5-08b0-4f02-a3cb-24d41553d69e" providerId="AD" clId="Web-{1747D38C-B86C-E9F4-4E31-F2511D3E7E1E}" dt="2023-03-03T16:31:09.657" v="686"/>
        <pc:sldMkLst>
          <pc:docMk/>
          <pc:sldMk cId="1169921053" sldId="265"/>
        </pc:sldMkLst>
        <pc:picChg chg="del">
          <ac:chgData name="Nico Pulido" userId="S::pulido@iqo.uni-hannover.de::fd86d7f5-08b0-4f02-a3cb-24d41553d69e" providerId="AD" clId="Web-{1747D38C-B86C-E9F4-4E31-F2511D3E7E1E}" dt="2023-03-03T16:31:09.657" v="686"/>
          <ac:picMkLst>
            <pc:docMk/>
            <pc:sldMk cId="1169921053" sldId="265"/>
            <ac:picMk id="9" creationId="{2A2324A1-47D2-9C58-336F-720680ADFB58}"/>
          </ac:picMkLst>
        </pc:picChg>
      </pc:sldChg>
      <pc:sldChg chg="modSp add ord">
        <pc:chgData name="Nico Pulido" userId="S::pulido@iqo.uni-hannover.de::fd86d7f5-08b0-4f02-a3cb-24d41553d69e" providerId="AD" clId="Web-{1747D38C-B86C-E9F4-4E31-F2511D3E7E1E}" dt="2023-03-04T11:00:13.994" v="713"/>
        <pc:sldMkLst>
          <pc:docMk/>
          <pc:sldMk cId="3629605311" sldId="266"/>
        </pc:sldMkLst>
        <pc:spChg chg="mod">
          <ac:chgData name="Nico Pulido" userId="S::pulido@iqo.uni-hannover.de::fd86d7f5-08b0-4f02-a3cb-24d41553d69e" providerId="AD" clId="Web-{1747D38C-B86C-E9F4-4E31-F2511D3E7E1E}" dt="2023-03-04T11:00:00.369" v="712" actId="20577"/>
          <ac:spMkLst>
            <pc:docMk/>
            <pc:sldMk cId="3629605311" sldId="266"/>
            <ac:spMk id="2" creationId="{BA2FC2D1-30BF-27B5-A3CA-CAC6EDB5D1D5}"/>
          </ac:spMkLst>
        </pc:spChg>
        <pc:spChg chg="mod">
          <ac:chgData name="Nico Pulido" userId="S::pulido@iqo.uni-hannover.de::fd86d7f5-08b0-4f02-a3cb-24d41553d69e" providerId="AD" clId="Web-{1747D38C-B86C-E9F4-4E31-F2511D3E7E1E}" dt="2023-03-04T10:59:06.695" v="704" actId="20577"/>
          <ac:spMkLst>
            <pc:docMk/>
            <pc:sldMk cId="3629605311" sldId="266"/>
            <ac:spMk id="15" creationId="{A286BD7E-1556-F27E-AF13-36EA010184B3}"/>
          </ac:spMkLst>
        </pc:spChg>
        <pc:spChg chg="mod">
          <ac:chgData name="Nico Pulido" userId="S::pulido@iqo.uni-hannover.de::fd86d7f5-08b0-4f02-a3cb-24d41553d69e" providerId="AD" clId="Web-{1747D38C-B86C-E9F4-4E31-F2511D3E7E1E}" dt="2023-03-04T10:59:13.336" v="706" actId="20577"/>
          <ac:spMkLst>
            <pc:docMk/>
            <pc:sldMk cId="3629605311" sldId="266"/>
            <ac:spMk id="22" creationId="{217F88A2-0D96-9E36-AA74-8B039D94E613}"/>
          </ac:spMkLst>
        </pc:spChg>
        <pc:spChg chg="mod">
          <ac:chgData name="Nico Pulido" userId="S::pulido@iqo.uni-hannover.de::fd86d7f5-08b0-4f02-a3cb-24d41553d69e" providerId="AD" clId="Web-{1747D38C-B86C-E9F4-4E31-F2511D3E7E1E}" dt="2023-03-04T10:59:56.994" v="709" actId="20577"/>
          <ac:spMkLst>
            <pc:docMk/>
            <pc:sldMk cId="3629605311" sldId="266"/>
            <ac:spMk id="28" creationId="{03A668FF-B192-79D0-CA8B-DFF14C71487A}"/>
          </ac:spMkLst>
        </pc:spChg>
      </pc:sldChg>
      <pc:sldMasterChg chg="add addSldLayout">
        <pc:chgData name="Nico Pulido" userId="S::pulido@iqo.uni-hannover.de::fd86d7f5-08b0-4f02-a3cb-24d41553d69e" providerId="AD" clId="Web-{1747D38C-B86C-E9F4-4E31-F2511D3E7E1E}" dt="2023-03-04T10:55:09.291" v="687"/>
        <pc:sldMasterMkLst>
          <pc:docMk/>
          <pc:sldMasterMk cId="1637779486" sldId="2147483648"/>
        </pc:sldMasterMkLst>
        <pc:sldLayoutChg chg="add">
          <pc:chgData name="Nico Pulido" userId="S::pulido@iqo.uni-hannover.de::fd86d7f5-08b0-4f02-a3cb-24d41553d69e" providerId="AD" clId="Web-{1747D38C-B86C-E9F4-4E31-F2511D3E7E1E}" dt="2023-03-04T10:55:09.291" v="687"/>
          <pc:sldLayoutMkLst>
            <pc:docMk/>
            <pc:sldMasterMk cId="1637779486" sldId="2147483648"/>
            <pc:sldLayoutMk cId="351533686" sldId="2147483649"/>
          </pc:sldLayoutMkLst>
        </pc:sldLayoutChg>
        <pc:sldLayoutChg chg="add">
          <pc:chgData name="Nico Pulido" userId="S::pulido@iqo.uni-hannover.de::fd86d7f5-08b0-4f02-a3cb-24d41553d69e" providerId="AD" clId="Web-{1747D38C-B86C-E9F4-4E31-F2511D3E7E1E}" dt="2023-03-04T10:55:09.291" v="687"/>
          <pc:sldLayoutMkLst>
            <pc:docMk/>
            <pc:sldMasterMk cId="1637779486" sldId="2147483648"/>
            <pc:sldLayoutMk cId="1090400823" sldId="2147483650"/>
          </pc:sldLayoutMkLst>
        </pc:sldLayoutChg>
        <pc:sldLayoutChg chg="add">
          <pc:chgData name="Nico Pulido" userId="S::pulido@iqo.uni-hannover.de::fd86d7f5-08b0-4f02-a3cb-24d41553d69e" providerId="AD" clId="Web-{1747D38C-B86C-E9F4-4E31-F2511D3E7E1E}" dt="2023-03-04T10:55:09.291" v="687"/>
          <pc:sldLayoutMkLst>
            <pc:docMk/>
            <pc:sldMasterMk cId="1637779486" sldId="2147483648"/>
            <pc:sldLayoutMk cId="3073545401" sldId="2147483651"/>
          </pc:sldLayoutMkLst>
        </pc:sldLayoutChg>
        <pc:sldLayoutChg chg="add">
          <pc:chgData name="Nico Pulido" userId="S::pulido@iqo.uni-hannover.de::fd86d7f5-08b0-4f02-a3cb-24d41553d69e" providerId="AD" clId="Web-{1747D38C-B86C-E9F4-4E31-F2511D3E7E1E}" dt="2023-03-04T10:55:09.291" v="687"/>
          <pc:sldLayoutMkLst>
            <pc:docMk/>
            <pc:sldMasterMk cId="1637779486" sldId="2147483648"/>
            <pc:sldLayoutMk cId="1508494310" sldId="2147483652"/>
          </pc:sldLayoutMkLst>
        </pc:sldLayoutChg>
        <pc:sldLayoutChg chg="add">
          <pc:chgData name="Nico Pulido" userId="S::pulido@iqo.uni-hannover.de::fd86d7f5-08b0-4f02-a3cb-24d41553d69e" providerId="AD" clId="Web-{1747D38C-B86C-E9F4-4E31-F2511D3E7E1E}" dt="2023-03-04T10:55:09.291" v="687"/>
          <pc:sldLayoutMkLst>
            <pc:docMk/>
            <pc:sldMasterMk cId="1637779486" sldId="2147483648"/>
            <pc:sldLayoutMk cId="1916772223" sldId="2147483653"/>
          </pc:sldLayoutMkLst>
        </pc:sldLayoutChg>
        <pc:sldLayoutChg chg="add">
          <pc:chgData name="Nico Pulido" userId="S::pulido@iqo.uni-hannover.de::fd86d7f5-08b0-4f02-a3cb-24d41553d69e" providerId="AD" clId="Web-{1747D38C-B86C-E9F4-4E31-F2511D3E7E1E}" dt="2023-03-04T10:55:09.291" v="687"/>
          <pc:sldLayoutMkLst>
            <pc:docMk/>
            <pc:sldMasterMk cId="1637779486" sldId="2147483648"/>
            <pc:sldLayoutMk cId="1857466195" sldId="2147483654"/>
          </pc:sldLayoutMkLst>
        </pc:sldLayoutChg>
        <pc:sldLayoutChg chg="add">
          <pc:chgData name="Nico Pulido" userId="S::pulido@iqo.uni-hannover.de::fd86d7f5-08b0-4f02-a3cb-24d41553d69e" providerId="AD" clId="Web-{1747D38C-B86C-E9F4-4E31-F2511D3E7E1E}" dt="2023-03-04T10:55:09.291" v="687"/>
          <pc:sldLayoutMkLst>
            <pc:docMk/>
            <pc:sldMasterMk cId="1637779486" sldId="2147483648"/>
            <pc:sldLayoutMk cId="2384487016" sldId="2147483655"/>
          </pc:sldLayoutMkLst>
        </pc:sldLayoutChg>
        <pc:sldLayoutChg chg="add">
          <pc:chgData name="Nico Pulido" userId="S::pulido@iqo.uni-hannover.de::fd86d7f5-08b0-4f02-a3cb-24d41553d69e" providerId="AD" clId="Web-{1747D38C-B86C-E9F4-4E31-F2511D3E7E1E}" dt="2023-03-04T10:55:09.291" v="687"/>
          <pc:sldLayoutMkLst>
            <pc:docMk/>
            <pc:sldMasterMk cId="1637779486" sldId="2147483648"/>
            <pc:sldLayoutMk cId="1730299034" sldId="2147483656"/>
          </pc:sldLayoutMkLst>
        </pc:sldLayoutChg>
        <pc:sldLayoutChg chg="add">
          <pc:chgData name="Nico Pulido" userId="S::pulido@iqo.uni-hannover.de::fd86d7f5-08b0-4f02-a3cb-24d41553d69e" providerId="AD" clId="Web-{1747D38C-B86C-E9F4-4E31-F2511D3E7E1E}" dt="2023-03-04T10:55:09.291" v="687"/>
          <pc:sldLayoutMkLst>
            <pc:docMk/>
            <pc:sldMasterMk cId="1637779486" sldId="2147483648"/>
            <pc:sldLayoutMk cId="2933223177" sldId="2147483657"/>
          </pc:sldLayoutMkLst>
        </pc:sldLayoutChg>
        <pc:sldLayoutChg chg="add">
          <pc:chgData name="Nico Pulido" userId="S::pulido@iqo.uni-hannover.de::fd86d7f5-08b0-4f02-a3cb-24d41553d69e" providerId="AD" clId="Web-{1747D38C-B86C-E9F4-4E31-F2511D3E7E1E}" dt="2023-03-04T10:55:09.291" v="687"/>
          <pc:sldLayoutMkLst>
            <pc:docMk/>
            <pc:sldMasterMk cId="1637779486" sldId="2147483648"/>
            <pc:sldLayoutMk cId="2192410148" sldId="2147483658"/>
          </pc:sldLayoutMkLst>
        </pc:sldLayoutChg>
        <pc:sldLayoutChg chg="add">
          <pc:chgData name="Nico Pulido" userId="S::pulido@iqo.uni-hannover.de::fd86d7f5-08b0-4f02-a3cb-24d41553d69e" providerId="AD" clId="Web-{1747D38C-B86C-E9F4-4E31-F2511D3E7E1E}" dt="2023-03-04T10:55:09.291" v="687"/>
          <pc:sldLayoutMkLst>
            <pc:docMk/>
            <pc:sldMasterMk cId="1637779486" sldId="2147483648"/>
            <pc:sldLayoutMk cId="750595873" sldId="2147483659"/>
          </pc:sldLayoutMkLst>
        </pc:sldLayoutChg>
      </pc:sldMasterChg>
      <pc:sldMasterChg chg="replId modSldLayout">
        <pc:chgData name="Nico Pulido" userId="S::pulido@iqo.uni-hannover.de::fd86d7f5-08b0-4f02-a3cb-24d41553d69e" providerId="AD" clId="Web-{1747D38C-B86C-E9F4-4E31-F2511D3E7E1E}" dt="2023-03-04T10:55:09.291" v="687"/>
        <pc:sldMasterMkLst>
          <pc:docMk/>
          <pc:sldMasterMk cId="3870725297" sldId="2147483673"/>
        </pc:sldMasterMkLst>
        <pc:sldLayoutChg chg="replId">
          <pc:chgData name="Nico Pulido" userId="S::pulido@iqo.uni-hannover.de::fd86d7f5-08b0-4f02-a3cb-24d41553d69e" providerId="AD" clId="Web-{1747D38C-B86C-E9F4-4E31-F2511D3E7E1E}" dt="2023-03-04T10:55:09.291" v="687"/>
          <pc:sldLayoutMkLst>
            <pc:docMk/>
            <pc:sldMasterMk cId="3870725297" sldId="2147483673"/>
            <pc:sldLayoutMk cId="2023764401" sldId="2147483674"/>
          </pc:sldLayoutMkLst>
        </pc:sldLayoutChg>
        <pc:sldLayoutChg chg="replId">
          <pc:chgData name="Nico Pulido" userId="S::pulido@iqo.uni-hannover.de::fd86d7f5-08b0-4f02-a3cb-24d41553d69e" providerId="AD" clId="Web-{1747D38C-B86C-E9F4-4E31-F2511D3E7E1E}" dt="2023-03-04T10:55:09.291" v="687"/>
          <pc:sldLayoutMkLst>
            <pc:docMk/>
            <pc:sldMasterMk cId="3870725297" sldId="2147483673"/>
            <pc:sldLayoutMk cId="4199622588" sldId="2147483675"/>
          </pc:sldLayoutMkLst>
        </pc:sldLayoutChg>
        <pc:sldLayoutChg chg="replId">
          <pc:chgData name="Nico Pulido" userId="S::pulido@iqo.uni-hannover.de::fd86d7f5-08b0-4f02-a3cb-24d41553d69e" providerId="AD" clId="Web-{1747D38C-B86C-E9F4-4E31-F2511D3E7E1E}" dt="2023-03-04T10:55:09.291" v="687"/>
          <pc:sldLayoutMkLst>
            <pc:docMk/>
            <pc:sldMasterMk cId="3870725297" sldId="2147483673"/>
            <pc:sldLayoutMk cId="4187083363" sldId="2147483676"/>
          </pc:sldLayoutMkLst>
        </pc:sldLayoutChg>
        <pc:sldLayoutChg chg="replId">
          <pc:chgData name="Nico Pulido" userId="S::pulido@iqo.uni-hannover.de::fd86d7f5-08b0-4f02-a3cb-24d41553d69e" providerId="AD" clId="Web-{1747D38C-B86C-E9F4-4E31-F2511D3E7E1E}" dt="2023-03-04T10:55:09.291" v="687"/>
          <pc:sldLayoutMkLst>
            <pc:docMk/>
            <pc:sldMasterMk cId="3870725297" sldId="2147483673"/>
            <pc:sldLayoutMk cId="3785835300" sldId="2147483677"/>
          </pc:sldLayoutMkLst>
        </pc:sldLayoutChg>
        <pc:sldLayoutChg chg="replId">
          <pc:chgData name="Nico Pulido" userId="S::pulido@iqo.uni-hannover.de::fd86d7f5-08b0-4f02-a3cb-24d41553d69e" providerId="AD" clId="Web-{1747D38C-B86C-E9F4-4E31-F2511D3E7E1E}" dt="2023-03-04T10:55:09.291" v="687"/>
          <pc:sldLayoutMkLst>
            <pc:docMk/>
            <pc:sldMasterMk cId="3870725297" sldId="2147483673"/>
            <pc:sldLayoutMk cId="591058166" sldId="2147483678"/>
          </pc:sldLayoutMkLst>
        </pc:sldLayoutChg>
        <pc:sldLayoutChg chg="replId">
          <pc:chgData name="Nico Pulido" userId="S::pulido@iqo.uni-hannover.de::fd86d7f5-08b0-4f02-a3cb-24d41553d69e" providerId="AD" clId="Web-{1747D38C-B86C-E9F4-4E31-F2511D3E7E1E}" dt="2023-03-04T10:55:09.291" v="687"/>
          <pc:sldLayoutMkLst>
            <pc:docMk/>
            <pc:sldMasterMk cId="3870725297" sldId="2147483673"/>
            <pc:sldLayoutMk cId="2883702935" sldId="2147483679"/>
          </pc:sldLayoutMkLst>
        </pc:sldLayoutChg>
        <pc:sldLayoutChg chg="replId">
          <pc:chgData name="Nico Pulido" userId="S::pulido@iqo.uni-hannover.de::fd86d7f5-08b0-4f02-a3cb-24d41553d69e" providerId="AD" clId="Web-{1747D38C-B86C-E9F4-4E31-F2511D3E7E1E}" dt="2023-03-04T10:55:09.291" v="687"/>
          <pc:sldLayoutMkLst>
            <pc:docMk/>
            <pc:sldMasterMk cId="3870725297" sldId="2147483673"/>
            <pc:sldLayoutMk cId="2798759251" sldId="2147483680"/>
          </pc:sldLayoutMkLst>
        </pc:sldLayoutChg>
        <pc:sldLayoutChg chg="replId">
          <pc:chgData name="Nico Pulido" userId="S::pulido@iqo.uni-hannover.de::fd86d7f5-08b0-4f02-a3cb-24d41553d69e" providerId="AD" clId="Web-{1747D38C-B86C-E9F4-4E31-F2511D3E7E1E}" dt="2023-03-04T10:55:09.291" v="687"/>
          <pc:sldLayoutMkLst>
            <pc:docMk/>
            <pc:sldMasterMk cId="3870725297" sldId="2147483673"/>
            <pc:sldLayoutMk cId="97867316" sldId="2147483681"/>
          </pc:sldLayoutMkLst>
        </pc:sldLayoutChg>
        <pc:sldLayoutChg chg="replId">
          <pc:chgData name="Nico Pulido" userId="S::pulido@iqo.uni-hannover.de::fd86d7f5-08b0-4f02-a3cb-24d41553d69e" providerId="AD" clId="Web-{1747D38C-B86C-E9F4-4E31-F2511D3E7E1E}" dt="2023-03-04T10:55:09.291" v="687"/>
          <pc:sldLayoutMkLst>
            <pc:docMk/>
            <pc:sldMasterMk cId="3870725297" sldId="2147483673"/>
            <pc:sldLayoutMk cId="1189814570" sldId="2147483682"/>
          </pc:sldLayoutMkLst>
        </pc:sldLayoutChg>
        <pc:sldLayoutChg chg="replId">
          <pc:chgData name="Nico Pulido" userId="S::pulido@iqo.uni-hannover.de::fd86d7f5-08b0-4f02-a3cb-24d41553d69e" providerId="AD" clId="Web-{1747D38C-B86C-E9F4-4E31-F2511D3E7E1E}" dt="2023-03-04T10:55:09.291" v="687"/>
          <pc:sldLayoutMkLst>
            <pc:docMk/>
            <pc:sldMasterMk cId="3870725297" sldId="2147483673"/>
            <pc:sldLayoutMk cId="1728734390" sldId="2147483683"/>
          </pc:sldLayoutMkLst>
        </pc:sldLayoutChg>
        <pc:sldLayoutChg chg="replId">
          <pc:chgData name="Nico Pulido" userId="S::pulido@iqo.uni-hannover.de::fd86d7f5-08b0-4f02-a3cb-24d41553d69e" providerId="AD" clId="Web-{1747D38C-B86C-E9F4-4E31-F2511D3E7E1E}" dt="2023-03-04T10:55:09.291" v="687"/>
          <pc:sldLayoutMkLst>
            <pc:docMk/>
            <pc:sldMasterMk cId="3870725297" sldId="2147483673"/>
            <pc:sldLayoutMk cId="277494228" sldId="2147483684"/>
          </pc:sldLayoutMkLst>
        </pc:sldLayoutChg>
      </pc:sldMasterChg>
    </pc:docChg>
  </pc:docChgLst>
  <pc:docChgLst>
    <pc:chgData name="Nico Pulido" userId="S::pulido@iqo.uni-hannover.de::fd86d7f5-08b0-4f02-a3cb-24d41553d69e" providerId="AD" clId="Web-{4F00EE36-638E-5B8C-A606-97B414731AAE}"/>
    <pc:docChg chg="modSld">
      <pc:chgData name="Nico Pulido" userId="S::pulido@iqo.uni-hannover.de::fd86d7f5-08b0-4f02-a3cb-24d41553d69e" providerId="AD" clId="Web-{4F00EE36-638E-5B8C-A606-97B414731AAE}" dt="2023-03-05T17:42:25.206" v="7" actId="1076"/>
      <pc:docMkLst>
        <pc:docMk/>
      </pc:docMkLst>
      <pc:sldChg chg="addSp delSp modSp">
        <pc:chgData name="Nico Pulido" userId="S::pulido@iqo.uni-hannover.de::fd86d7f5-08b0-4f02-a3cb-24d41553d69e" providerId="AD" clId="Web-{4F00EE36-638E-5B8C-A606-97B414731AAE}" dt="2023-03-05T17:42:25.206" v="7" actId="1076"/>
        <pc:sldMkLst>
          <pc:docMk/>
          <pc:sldMk cId="356614185" sldId="725"/>
        </pc:sldMkLst>
        <pc:spChg chg="del">
          <ac:chgData name="Nico Pulido" userId="S::pulido@iqo.uni-hannover.de::fd86d7f5-08b0-4f02-a3cb-24d41553d69e" providerId="AD" clId="Web-{4F00EE36-638E-5B8C-A606-97B414731AAE}" dt="2023-03-05T17:40:47.031" v="0"/>
          <ac:spMkLst>
            <pc:docMk/>
            <pc:sldMk cId="356614185" sldId="725"/>
            <ac:spMk id="4" creationId="{7D3FB95A-73D2-0C38-4B45-84600AB794A5}"/>
          </ac:spMkLst>
        </pc:spChg>
        <pc:picChg chg="mod">
          <ac:chgData name="Nico Pulido" userId="S::pulido@iqo.uni-hannover.de::fd86d7f5-08b0-4f02-a3cb-24d41553d69e" providerId="AD" clId="Web-{4F00EE36-638E-5B8C-A606-97B414731AAE}" dt="2023-03-05T17:42:25.206" v="7" actId="1076"/>
          <ac:picMkLst>
            <pc:docMk/>
            <pc:sldMk cId="356614185" sldId="725"/>
            <ac:picMk id="3" creationId="{49E0180A-4A84-B267-4657-B253CE057213}"/>
          </ac:picMkLst>
        </pc:picChg>
        <pc:picChg chg="add mod">
          <ac:chgData name="Nico Pulido" userId="S::pulido@iqo.uni-hannover.de::fd86d7f5-08b0-4f02-a3cb-24d41553d69e" providerId="AD" clId="Web-{4F00EE36-638E-5B8C-A606-97B414731AAE}" dt="2023-03-05T17:42:19.362" v="6" actId="1076"/>
          <ac:picMkLst>
            <pc:docMk/>
            <pc:sldMk cId="356614185" sldId="725"/>
            <ac:picMk id="5" creationId="{BB23D041-9E05-24FF-66BD-5FAEAC910071}"/>
          </ac:picMkLst>
        </pc:picChg>
      </pc:sldChg>
    </pc:docChg>
  </pc:docChgLst>
  <pc:docChgLst>
    <pc:chgData name="Nico Pulido" userId="S::pulido@iqo.uni-hannover.de::fd86d7f5-08b0-4f02-a3cb-24d41553d69e" providerId="AD" clId="Web-{6BE4C424-6F3B-1E05-2832-AD280545C8B4}"/>
    <pc:docChg chg="modSld">
      <pc:chgData name="Nico Pulido" userId="S::pulido@iqo.uni-hannover.de::fd86d7f5-08b0-4f02-a3cb-24d41553d69e" providerId="AD" clId="Web-{6BE4C424-6F3B-1E05-2832-AD280545C8B4}" dt="2023-03-04T22:36:17.210" v="95"/>
      <pc:docMkLst>
        <pc:docMk/>
      </pc:docMkLst>
      <pc:sldChg chg="addSp delSp modSp addAnim delAnim modAnim">
        <pc:chgData name="Nico Pulido" userId="S::pulido@iqo.uni-hannover.de::fd86d7f5-08b0-4f02-a3cb-24d41553d69e" providerId="AD" clId="Web-{6BE4C424-6F3B-1E05-2832-AD280545C8B4}" dt="2023-03-04T22:36:17.210" v="95"/>
        <pc:sldMkLst>
          <pc:docMk/>
          <pc:sldMk cId="581299875" sldId="723"/>
        </pc:sldMkLst>
        <pc:spChg chg="mod">
          <ac:chgData name="Nico Pulido" userId="S::pulido@iqo.uni-hannover.de::fd86d7f5-08b0-4f02-a3cb-24d41553d69e" providerId="AD" clId="Web-{6BE4C424-6F3B-1E05-2832-AD280545C8B4}" dt="2023-03-04T21:25:37.148" v="1" actId="1076"/>
          <ac:spMkLst>
            <pc:docMk/>
            <pc:sldMk cId="581299875" sldId="723"/>
            <ac:spMk id="2" creationId="{8E5D9631-86D2-4C1A-87AA-13C7E42DEEBF}"/>
          </ac:spMkLst>
        </pc:spChg>
        <pc:spChg chg="add del">
          <ac:chgData name="Nico Pulido" userId="S::pulido@iqo.uni-hannover.de::fd86d7f5-08b0-4f02-a3cb-24d41553d69e" providerId="AD" clId="Web-{6BE4C424-6F3B-1E05-2832-AD280545C8B4}" dt="2023-03-04T21:56:07.464" v="45"/>
          <ac:spMkLst>
            <pc:docMk/>
            <pc:sldMk cId="581299875" sldId="723"/>
            <ac:spMk id="8" creationId="{86D20BBF-F944-2452-8EC0-55F0A2A4E9E7}"/>
          </ac:spMkLst>
        </pc:spChg>
        <pc:spChg chg="add del mod">
          <ac:chgData name="Nico Pulido" userId="S::pulido@iqo.uni-hannover.de::fd86d7f5-08b0-4f02-a3cb-24d41553d69e" providerId="AD" clId="Web-{6BE4C424-6F3B-1E05-2832-AD280545C8B4}" dt="2023-03-04T21:57:35.577" v="60"/>
          <ac:spMkLst>
            <pc:docMk/>
            <pc:sldMk cId="581299875" sldId="723"/>
            <ac:spMk id="10" creationId="{46DE7F9C-5B46-3F56-A2A0-68D974B7361B}"/>
          </ac:spMkLst>
        </pc:spChg>
        <pc:spChg chg="add mod">
          <ac:chgData name="Nico Pulido" userId="S::pulido@iqo.uni-hannover.de::fd86d7f5-08b0-4f02-a3cb-24d41553d69e" providerId="AD" clId="Web-{6BE4C424-6F3B-1E05-2832-AD280545C8B4}" dt="2023-03-04T22:35:26.193" v="89" actId="1076"/>
          <ac:spMkLst>
            <pc:docMk/>
            <pc:sldMk cId="581299875" sldId="723"/>
            <ac:spMk id="17" creationId="{272014F1-5CBC-5B6A-66A1-D2EDD2824A3E}"/>
          </ac:spMkLst>
        </pc:spChg>
        <pc:grpChg chg="add del">
          <ac:chgData name="Nico Pulido" userId="S::pulido@iqo.uni-hannover.de::fd86d7f5-08b0-4f02-a3cb-24d41553d69e" providerId="AD" clId="Web-{6BE4C424-6F3B-1E05-2832-AD280545C8B4}" dt="2023-03-04T21:44:04.425" v="36"/>
          <ac:grpSpMkLst>
            <pc:docMk/>
            <pc:sldMk cId="581299875" sldId="723"/>
            <ac:grpSpMk id="7" creationId="{DB67725A-60EB-C9BC-1EDD-D9129F03924A}"/>
          </ac:grpSpMkLst>
        </pc:grpChg>
        <pc:grpChg chg="add del">
          <ac:chgData name="Nico Pulido" userId="S::pulido@iqo.uni-hannover.de::fd86d7f5-08b0-4f02-a3cb-24d41553d69e" providerId="AD" clId="Web-{6BE4C424-6F3B-1E05-2832-AD280545C8B4}" dt="2023-03-04T22:33:19.245" v="85"/>
          <ac:grpSpMkLst>
            <pc:docMk/>
            <pc:sldMk cId="581299875" sldId="723"/>
            <ac:grpSpMk id="15" creationId="{FB9E2711-2081-9053-EB7D-2784C14BB984}"/>
          </ac:grpSpMkLst>
        </pc:grpChg>
        <pc:grpChg chg="add mod">
          <ac:chgData name="Nico Pulido" userId="S::pulido@iqo.uni-hannover.de::fd86d7f5-08b0-4f02-a3cb-24d41553d69e" providerId="AD" clId="Web-{6BE4C424-6F3B-1E05-2832-AD280545C8B4}" dt="2023-03-04T22:33:56.465" v="87"/>
          <ac:grpSpMkLst>
            <pc:docMk/>
            <pc:sldMk cId="581299875" sldId="723"/>
            <ac:grpSpMk id="16" creationId="{DC0DC9E8-C726-BFA0-8583-41CD84CA3FA4}"/>
          </ac:grpSpMkLst>
        </pc:grpChg>
        <pc:grpChg chg="add mod">
          <ac:chgData name="Nico Pulido" userId="S::pulido@iqo.uni-hannover.de::fd86d7f5-08b0-4f02-a3cb-24d41553d69e" providerId="AD" clId="Web-{6BE4C424-6F3B-1E05-2832-AD280545C8B4}" dt="2023-03-04T22:36:17.210" v="95"/>
          <ac:grpSpMkLst>
            <pc:docMk/>
            <pc:sldMk cId="581299875" sldId="723"/>
            <ac:grpSpMk id="18" creationId="{64FF8AB8-899C-14FC-9D5D-C393E8ED8210}"/>
          </ac:grpSpMkLst>
        </pc:grpChg>
        <pc:picChg chg="add del mod topLvl modVis">
          <ac:chgData name="Nico Pulido" userId="S::pulido@iqo.uni-hannover.de::fd86d7f5-08b0-4f02-a3cb-24d41553d69e" providerId="AD" clId="Web-{6BE4C424-6F3B-1E05-2832-AD280545C8B4}" dt="2023-03-04T21:45:24.599" v="39"/>
          <ac:picMkLst>
            <pc:docMk/>
            <pc:sldMk cId="581299875" sldId="723"/>
            <ac:picMk id="3" creationId="{BC632217-204D-3500-BBFE-8BF5547837C2}"/>
          </ac:picMkLst>
        </pc:picChg>
        <pc:picChg chg="del">
          <ac:chgData name="Nico Pulido" userId="S::pulido@iqo.uni-hannover.de::fd86d7f5-08b0-4f02-a3cb-24d41553d69e" providerId="AD" clId="Web-{6BE4C424-6F3B-1E05-2832-AD280545C8B4}" dt="2023-03-04T21:25:17.085" v="0"/>
          <ac:picMkLst>
            <pc:docMk/>
            <pc:sldMk cId="581299875" sldId="723"/>
            <ac:picMk id="4" creationId="{F04DA8B3-FD0A-4A60-8FF5-66BA67C9A75C}"/>
          </ac:picMkLst>
        </pc:picChg>
        <pc:picChg chg="add del mod topLvl">
          <ac:chgData name="Nico Pulido" userId="S::pulido@iqo.uni-hannover.de::fd86d7f5-08b0-4f02-a3cb-24d41553d69e" providerId="AD" clId="Web-{6BE4C424-6F3B-1E05-2832-AD280545C8B4}" dt="2023-03-04T22:14:14.956" v="73"/>
          <ac:picMkLst>
            <pc:docMk/>
            <pc:sldMk cId="581299875" sldId="723"/>
            <ac:picMk id="6" creationId="{33459D65-79F7-A9C5-5126-2CD9989E6D7E}"/>
          </ac:picMkLst>
        </pc:picChg>
        <pc:picChg chg="add mod topLvl">
          <ac:chgData name="Nico Pulido" userId="S::pulido@iqo.uni-hannover.de::fd86d7f5-08b0-4f02-a3cb-24d41553d69e" providerId="AD" clId="Web-{6BE4C424-6F3B-1E05-2832-AD280545C8B4}" dt="2023-03-04T22:33:19.245" v="85"/>
          <ac:picMkLst>
            <pc:docMk/>
            <pc:sldMk cId="581299875" sldId="723"/>
            <ac:picMk id="9" creationId="{E9E4F26D-5155-95EA-4435-81B9D940CA05}"/>
          </ac:picMkLst>
        </pc:picChg>
        <pc:picChg chg="add mod">
          <ac:chgData name="Nico Pulido" userId="S::pulido@iqo.uni-hannover.de::fd86d7f5-08b0-4f02-a3cb-24d41553d69e" providerId="AD" clId="Web-{6BE4C424-6F3B-1E05-2832-AD280545C8B4}" dt="2023-03-04T22:02:04.258" v="68" actId="1076"/>
          <ac:picMkLst>
            <pc:docMk/>
            <pc:sldMk cId="581299875" sldId="723"/>
            <ac:picMk id="11" creationId="{ED72578E-55C1-F8D6-0372-C93C79E14C0E}"/>
          </ac:picMkLst>
        </pc:picChg>
        <pc:picChg chg="add mod">
          <ac:chgData name="Nico Pulido" userId="S::pulido@iqo.uni-hannover.de::fd86d7f5-08b0-4f02-a3cb-24d41553d69e" providerId="AD" clId="Web-{6BE4C424-6F3B-1E05-2832-AD280545C8B4}" dt="2023-03-04T22:31:39.804" v="83" actId="1076"/>
          <ac:picMkLst>
            <pc:docMk/>
            <pc:sldMk cId="581299875" sldId="723"/>
            <ac:picMk id="12" creationId="{D4264266-8E6F-EFD9-B409-2C0287DE5755}"/>
          </ac:picMkLst>
        </pc:picChg>
        <pc:picChg chg="add del mod">
          <ac:chgData name="Nico Pulido" userId="S::pulido@iqo.uni-hannover.de::fd86d7f5-08b0-4f02-a3cb-24d41553d69e" providerId="AD" clId="Web-{6BE4C424-6F3B-1E05-2832-AD280545C8B4}" dt="2023-03-04T22:26:06.127" v="78"/>
          <ac:picMkLst>
            <pc:docMk/>
            <pc:sldMk cId="581299875" sldId="723"/>
            <ac:picMk id="13" creationId="{C808FF7A-684B-2137-15BA-E5DC97A755AA}"/>
          </ac:picMkLst>
        </pc:picChg>
        <pc:picChg chg="add mod topLvl">
          <ac:chgData name="Nico Pulido" userId="S::pulido@iqo.uni-hannover.de::fd86d7f5-08b0-4f02-a3cb-24d41553d69e" providerId="AD" clId="Web-{6BE4C424-6F3B-1E05-2832-AD280545C8B4}" dt="2023-03-04T22:33:19.245" v="85"/>
          <ac:picMkLst>
            <pc:docMk/>
            <pc:sldMk cId="581299875" sldId="723"/>
            <ac:picMk id="14" creationId="{4B157879-4E5A-5371-926A-7DAE50EADB29}"/>
          </ac:picMkLst>
        </pc:picChg>
      </pc:sldChg>
    </pc:docChg>
  </pc:docChgLst>
  <pc:docChgLst>
    <pc:chgData name="Nico Pulido" userId="S::pulido@iqo.uni-hannover.de::fd86d7f5-08b0-4f02-a3cb-24d41553d69e" providerId="AD" clId="Web-{C49629AC-F246-AA0E-DCFA-FA5B8B3428CA}"/>
    <pc:docChg chg="addSld delSld modSld sldOrd">
      <pc:chgData name="Nico Pulido" userId="S::pulido@iqo.uni-hannover.de::fd86d7f5-08b0-4f02-a3cb-24d41553d69e" providerId="AD" clId="Web-{C49629AC-F246-AA0E-DCFA-FA5B8B3428CA}" dt="2023-03-07T21:08:13.296" v="1031"/>
      <pc:docMkLst>
        <pc:docMk/>
      </pc:docMkLst>
      <pc:sldChg chg="modSp">
        <pc:chgData name="Nico Pulido" userId="S::pulido@iqo.uni-hannover.de::fd86d7f5-08b0-4f02-a3cb-24d41553d69e" providerId="AD" clId="Web-{C49629AC-F246-AA0E-DCFA-FA5B8B3428CA}" dt="2023-03-07T16:57:17.652" v="47" actId="20577"/>
        <pc:sldMkLst>
          <pc:docMk/>
          <pc:sldMk cId="2733104911" sldId="257"/>
        </pc:sldMkLst>
        <pc:spChg chg="mod">
          <ac:chgData name="Nico Pulido" userId="S::pulido@iqo.uni-hannover.de::fd86d7f5-08b0-4f02-a3cb-24d41553d69e" providerId="AD" clId="Web-{C49629AC-F246-AA0E-DCFA-FA5B8B3428CA}" dt="2023-03-07T16:57:17.652" v="47" actId="20577"/>
          <ac:spMkLst>
            <pc:docMk/>
            <pc:sldMk cId="2733104911" sldId="257"/>
            <ac:spMk id="3" creationId="{9EBE9BD8-8A0C-85D6-138C-B5DD165D07E2}"/>
          </ac:spMkLst>
        </pc:spChg>
      </pc:sldChg>
      <pc:sldChg chg="modSp">
        <pc:chgData name="Nico Pulido" userId="S::pulido@iqo.uni-hannover.de::fd86d7f5-08b0-4f02-a3cb-24d41553d69e" providerId="AD" clId="Web-{C49629AC-F246-AA0E-DCFA-FA5B8B3428CA}" dt="2023-03-07T14:08:09.896" v="7" actId="20577"/>
        <pc:sldMkLst>
          <pc:docMk/>
          <pc:sldMk cId="1744152833" sldId="260"/>
        </pc:sldMkLst>
        <pc:spChg chg="mod">
          <ac:chgData name="Nico Pulido" userId="S::pulido@iqo.uni-hannover.de::fd86d7f5-08b0-4f02-a3cb-24d41553d69e" providerId="AD" clId="Web-{C49629AC-F246-AA0E-DCFA-FA5B8B3428CA}" dt="2023-03-07T14:08:09.896" v="7" actId="20577"/>
          <ac:spMkLst>
            <pc:docMk/>
            <pc:sldMk cId="1744152833" sldId="260"/>
            <ac:spMk id="4" creationId="{574FD41D-7DB9-4E91-DA96-7788F08FEEED}"/>
          </ac:spMkLst>
        </pc:spChg>
      </pc:sldChg>
      <pc:sldChg chg="del mod ord modShow">
        <pc:chgData name="Nico Pulido" userId="S::pulido@iqo.uni-hannover.de::fd86d7f5-08b0-4f02-a3cb-24d41553d69e" providerId="AD" clId="Web-{C49629AC-F246-AA0E-DCFA-FA5B8B3428CA}" dt="2023-03-07T19:42:24.652" v="1028"/>
        <pc:sldMkLst>
          <pc:docMk/>
          <pc:sldMk cId="2400764454" sldId="724"/>
        </pc:sldMkLst>
      </pc:sldChg>
      <pc:sldChg chg="modSp">
        <pc:chgData name="Nico Pulido" userId="S::pulido@iqo.uni-hannover.de::fd86d7f5-08b0-4f02-a3cb-24d41553d69e" providerId="AD" clId="Web-{C49629AC-F246-AA0E-DCFA-FA5B8B3428CA}" dt="2023-03-07T15:39:18.316" v="8" actId="20577"/>
        <pc:sldMkLst>
          <pc:docMk/>
          <pc:sldMk cId="4048397539" sldId="726"/>
        </pc:sldMkLst>
        <pc:spChg chg="mod">
          <ac:chgData name="Nico Pulido" userId="S::pulido@iqo.uni-hannover.de::fd86d7f5-08b0-4f02-a3cb-24d41553d69e" providerId="AD" clId="Web-{C49629AC-F246-AA0E-DCFA-FA5B8B3428CA}" dt="2023-03-07T15:39:18.316" v="8" actId="20577"/>
          <ac:spMkLst>
            <pc:docMk/>
            <pc:sldMk cId="4048397539" sldId="726"/>
            <ac:spMk id="2" creationId="{0CE8BF25-7A99-25C0-C20D-7738689C687B}"/>
          </ac:spMkLst>
        </pc:spChg>
      </pc:sldChg>
      <pc:sldChg chg="modSp del">
        <pc:chgData name="Nico Pulido" userId="S::pulido@iqo.uni-hannover.de::fd86d7f5-08b0-4f02-a3cb-24d41553d69e" providerId="AD" clId="Web-{C49629AC-F246-AA0E-DCFA-FA5B8B3428CA}" dt="2023-03-07T17:23:58.853" v="272"/>
        <pc:sldMkLst>
          <pc:docMk/>
          <pc:sldMk cId="3208477840" sldId="727"/>
        </pc:sldMkLst>
        <pc:spChg chg="mod">
          <ac:chgData name="Nico Pulido" userId="S::pulido@iqo.uni-hannover.de::fd86d7f5-08b0-4f02-a3cb-24d41553d69e" providerId="AD" clId="Web-{C49629AC-F246-AA0E-DCFA-FA5B8B3428CA}" dt="2023-03-07T17:20:07.833" v="271" actId="20577"/>
          <ac:spMkLst>
            <pc:docMk/>
            <pc:sldMk cId="3208477840" sldId="727"/>
            <ac:spMk id="2" creationId="{4C7EA0D8-BAEE-D067-8504-B5E6F9D06AF7}"/>
          </ac:spMkLst>
        </pc:spChg>
      </pc:sldChg>
      <pc:sldChg chg="modSp del">
        <pc:chgData name="Nico Pulido" userId="S::pulido@iqo.uni-hannover.de::fd86d7f5-08b0-4f02-a3cb-24d41553d69e" providerId="AD" clId="Web-{C49629AC-F246-AA0E-DCFA-FA5B8B3428CA}" dt="2023-03-07T17:19:37.473" v="267"/>
        <pc:sldMkLst>
          <pc:docMk/>
          <pc:sldMk cId="2631920810" sldId="731"/>
        </pc:sldMkLst>
        <pc:spChg chg="mod">
          <ac:chgData name="Nico Pulido" userId="S::pulido@iqo.uni-hannover.de::fd86d7f5-08b0-4f02-a3cb-24d41553d69e" providerId="AD" clId="Web-{C49629AC-F246-AA0E-DCFA-FA5B8B3428CA}" dt="2023-03-07T16:58:43.466" v="54" actId="20577"/>
          <ac:spMkLst>
            <pc:docMk/>
            <pc:sldMk cId="2631920810" sldId="731"/>
            <ac:spMk id="2" creationId="{F53594E0-8D3C-8875-98D2-37FC65DA323E}"/>
          </ac:spMkLst>
        </pc:spChg>
        <pc:spChg chg="mod">
          <ac:chgData name="Nico Pulido" userId="S::pulido@iqo.uni-hannover.de::fd86d7f5-08b0-4f02-a3cb-24d41553d69e" providerId="AD" clId="Web-{C49629AC-F246-AA0E-DCFA-FA5B8B3428CA}" dt="2023-03-07T16:59:14.389" v="56" actId="14100"/>
          <ac:spMkLst>
            <pc:docMk/>
            <pc:sldMk cId="2631920810" sldId="731"/>
            <ac:spMk id="5" creationId="{DA0AAB2A-C00F-4F9C-680E-EA98D8E64DD3}"/>
          </ac:spMkLst>
        </pc:spChg>
      </pc:sldChg>
      <pc:sldChg chg="addSp modSp addAnim delAnim modAnim">
        <pc:chgData name="Nico Pulido" userId="S::pulido@iqo.uni-hannover.de::fd86d7f5-08b0-4f02-a3cb-24d41553d69e" providerId="AD" clId="Web-{C49629AC-F246-AA0E-DCFA-FA5B8B3428CA}" dt="2023-03-07T18:20:38.230" v="734" actId="20577"/>
        <pc:sldMkLst>
          <pc:docMk/>
          <pc:sldMk cId="3523330679" sldId="732"/>
        </pc:sldMkLst>
        <pc:spChg chg="mod">
          <ac:chgData name="Nico Pulido" userId="S::pulido@iqo.uni-hannover.de::fd86d7f5-08b0-4f02-a3cb-24d41553d69e" providerId="AD" clId="Web-{C49629AC-F246-AA0E-DCFA-FA5B8B3428CA}" dt="2023-03-07T16:58:19.075" v="52" actId="20577"/>
          <ac:spMkLst>
            <pc:docMk/>
            <pc:sldMk cId="3523330679" sldId="732"/>
            <ac:spMk id="2" creationId="{C55DE9B8-5B8B-E775-4C32-336982B3D5C4}"/>
          </ac:spMkLst>
        </pc:spChg>
        <pc:spChg chg="add mod">
          <ac:chgData name="Nico Pulido" userId="S::pulido@iqo.uni-hannover.de::fd86d7f5-08b0-4f02-a3cb-24d41553d69e" providerId="AD" clId="Web-{C49629AC-F246-AA0E-DCFA-FA5B8B3428CA}" dt="2023-03-07T17:45:05.173" v="440" actId="20577"/>
          <ac:spMkLst>
            <pc:docMk/>
            <pc:sldMk cId="3523330679" sldId="732"/>
            <ac:spMk id="3" creationId="{8D32C540-4802-CCAD-8CB8-FF8EE56663B9}"/>
          </ac:spMkLst>
        </pc:spChg>
        <pc:spChg chg="add mod">
          <ac:chgData name="Nico Pulido" userId="S::pulido@iqo.uni-hannover.de::fd86d7f5-08b0-4f02-a3cb-24d41553d69e" providerId="AD" clId="Web-{C49629AC-F246-AA0E-DCFA-FA5B8B3428CA}" dt="2023-03-07T17:45:46.174" v="450" actId="20577"/>
          <ac:spMkLst>
            <pc:docMk/>
            <pc:sldMk cId="3523330679" sldId="732"/>
            <ac:spMk id="8" creationId="{6DC774E4-70C4-73CA-F5F7-CE402308CBDA}"/>
          </ac:spMkLst>
        </pc:spChg>
        <pc:spChg chg="add mod">
          <ac:chgData name="Nico Pulido" userId="S::pulido@iqo.uni-hannover.de::fd86d7f5-08b0-4f02-a3cb-24d41553d69e" providerId="AD" clId="Web-{C49629AC-F246-AA0E-DCFA-FA5B8B3428CA}" dt="2023-03-07T18:09:16.827" v="706" actId="1076"/>
          <ac:spMkLst>
            <pc:docMk/>
            <pc:sldMk cId="3523330679" sldId="732"/>
            <ac:spMk id="9" creationId="{A03D6BA9-476D-1ABB-AF4E-35B279DB257C}"/>
          </ac:spMkLst>
        </pc:spChg>
        <pc:spChg chg="add mod">
          <ac:chgData name="Nico Pulido" userId="S::pulido@iqo.uni-hannover.de::fd86d7f5-08b0-4f02-a3cb-24d41553d69e" providerId="AD" clId="Web-{C49629AC-F246-AA0E-DCFA-FA5B8B3428CA}" dt="2023-03-07T18:09:13.530" v="705" actId="1076"/>
          <ac:spMkLst>
            <pc:docMk/>
            <pc:sldMk cId="3523330679" sldId="732"/>
            <ac:spMk id="10" creationId="{188A59FD-A945-FB57-D04D-AE9E14F782CE}"/>
          </ac:spMkLst>
        </pc:spChg>
        <pc:spChg chg="add mod">
          <ac:chgData name="Nico Pulido" userId="S::pulido@iqo.uni-hannover.de::fd86d7f5-08b0-4f02-a3cb-24d41553d69e" providerId="AD" clId="Web-{C49629AC-F246-AA0E-DCFA-FA5B8B3428CA}" dt="2023-03-07T18:20:38.230" v="734" actId="20577"/>
          <ac:spMkLst>
            <pc:docMk/>
            <pc:sldMk cId="3523330679" sldId="732"/>
            <ac:spMk id="11" creationId="{84E09356-21C0-6D1B-F5FA-70A9D207DEB5}"/>
          </ac:spMkLst>
        </pc:spChg>
      </pc:sldChg>
      <pc:sldChg chg="modSp add">
        <pc:chgData name="Nico Pulido" userId="S::pulido@iqo.uni-hannover.de::fd86d7f5-08b0-4f02-a3cb-24d41553d69e" providerId="AD" clId="Web-{C49629AC-F246-AA0E-DCFA-FA5B8B3428CA}" dt="2023-03-07T21:05:32.590" v="1030" actId="20577"/>
        <pc:sldMkLst>
          <pc:docMk/>
          <pc:sldMk cId="3715950436" sldId="733"/>
        </pc:sldMkLst>
        <pc:spChg chg="mod">
          <ac:chgData name="Nico Pulido" userId="S::pulido@iqo.uni-hannover.de::fd86d7f5-08b0-4f02-a3cb-24d41553d69e" providerId="AD" clId="Web-{C49629AC-F246-AA0E-DCFA-FA5B8B3428CA}" dt="2023-03-07T17:44:07.766" v="428" actId="20577"/>
          <ac:spMkLst>
            <pc:docMk/>
            <pc:sldMk cId="3715950436" sldId="733"/>
            <ac:spMk id="2" creationId="{00000000-0000-0000-0000-000000000000}"/>
          </ac:spMkLst>
        </pc:spChg>
        <pc:spChg chg="mod">
          <ac:chgData name="Nico Pulido" userId="S::pulido@iqo.uni-hannover.de::fd86d7f5-08b0-4f02-a3cb-24d41553d69e" providerId="AD" clId="Web-{C49629AC-F246-AA0E-DCFA-FA5B8B3428CA}" dt="2023-03-07T21:05:32.590" v="1030" actId="20577"/>
          <ac:spMkLst>
            <pc:docMk/>
            <pc:sldMk cId="3715950436" sldId="733"/>
            <ac:spMk id="3" creationId="{00000000-0000-0000-0000-000000000000}"/>
          </ac:spMkLst>
        </pc:spChg>
      </pc:sldChg>
      <pc:sldChg chg="add del replId">
        <pc:chgData name="Nico Pulido" userId="S::pulido@iqo.uni-hannover.de::fd86d7f5-08b0-4f02-a3cb-24d41553d69e" providerId="AD" clId="Web-{C49629AC-F246-AA0E-DCFA-FA5B8B3428CA}" dt="2023-03-07T17:57:02.764" v="682"/>
        <pc:sldMkLst>
          <pc:docMk/>
          <pc:sldMk cId="784224443" sldId="734"/>
        </pc:sldMkLst>
      </pc:sldChg>
      <pc:sldChg chg="addSp modSp add">
        <pc:chgData name="Nico Pulido" userId="S::pulido@iqo.uni-hannover.de::fd86d7f5-08b0-4f02-a3cb-24d41553d69e" providerId="AD" clId="Web-{C49629AC-F246-AA0E-DCFA-FA5B8B3428CA}" dt="2023-03-07T21:08:13.296" v="1031"/>
        <pc:sldMkLst>
          <pc:docMk/>
          <pc:sldMk cId="1995275348" sldId="734"/>
        </pc:sldMkLst>
        <pc:spChg chg="mod">
          <ac:chgData name="Nico Pulido" userId="S::pulido@iqo.uni-hannover.de::fd86d7f5-08b0-4f02-a3cb-24d41553d69e" providerId="AD" clId="Web-{C49629AC-F246-AA0E-DCFA-FA5B8B3428CA}" dt="2023-03-07T18:55:44.065" v="1025" actId="20577"/>
          <ac:spMkLst>
            <pc:docMk/>
            <pc:sldMk cId="1995275348" sldId="734"/>
            <ac:spMk id="2" creationId="{3CEBE38C-EB1E-7878-9408-13122E465409}"/>
          </ac:spMkLst>
        </pc:spChg>
        <pc:spChg chg="mod">
          <ac:chgData name="Nico Pulido" userId="S::pulido@iqo.uni-hannover.de::fd86d7f5-08b0-4f02-a3cb-24d41553d69e" providerId="AD" clId="Web-{C49629AC-F246-AA0E-DCFA-FA5B8B3428CA}" dt="2023-03-07T18:50:40.731" v="1019" actId="20577"/>
          <ac:spMkLst>
            <pc:docMk/>
            <pc:sldMk cId="1995275348" sldId="734"/>
            <ac:spMk id="3" creationId="{B703CDB1-17A8-6BB8-6F20-BDFC7ABA7BE1}"/>
          </ac:spMkLst>
        </pc:spChg>
        <pc:spChg chg="add">
          <ac:chgData name="Nico Pulido" userId="S::pulido@iqo.uni-hannover.de::fd86d7f5-08b0-4f02-a3cb-24d41553d69e" providerId="AD" clId="Web-{C49629AC-F246-AA0E-DCFA-FA5B8B3428CA}" dt="2023-03-07T21:08:13.296" v="1031"/>
          <ac:spMkLst>
            <pc:docMk/>
            <pc:sldMk cId="1995275348" sldId="734"/>
            <ac:spMk id="6" creationId="{74BB50BB-59FC-20B0-D3C0-E3304B1D4386}"/>
          </ac:spMkLst>
        </pc:spChg>
        <pc:picChg chg="mod">
          <ac:chgData name="Nico Pulido" userId="S::pulido@iqo.uni-hannover.de::fd86d7f5-08b0-4f02-a3cb-24d41553d69e" providerId="AD" clId="Web-{C49629AC-F246-AA0E-DCFA-FA5B8B3428CA}" dt="2023-03-07T18:50:47.560" v="1020" actId="1076"/>
          <ac:picMkLst>
            <pc:docMk/>
            <pc:sldMk cId="1995275348" sldId="734"/>
            <ac:picMk id="4" creationId="{C8E3230E-AB2D-4D67-5E2B-93400559A2CE}"/>
          </ac:picMkLst>
        </pc:picChg>
        <pc:picChg chg="add mod">
          <ac:chgData name="Nico Pulido" userId="S::pulido@iqo.uni-hannover.de::fd86d7f5-08b0-4f02-a3cb-24d41553d69e" providerId="AD" clId="Web-{C49629AC-F246-AA0E-DCFA-FA5B8B3428CA}" dt="2023-03-07T18:55:33.893" v="1024" actId="1076"/>
          <ac:picMkLst>
            <pc:docMk/>
            <pc:sldMk cId="1995275348" sldId="734"/>
            <ac:picMk id="5" creationId="{AD4F1ED0-FD8B-1BD3-1A58-D736928B0443}"/>
          </ac:picMkLst>
        </pc:picChg>
      </pc:sldChg>
      <pc:sldChg chg="add del replId">
        <pc:chgData name="Nico Pulido" userId="S::pulido@iqo.uni-hannover.de::fd86d7f5-08b0-4f02-a3cb-24d41553d69e" providerId="AD" clId="Web-{C49629AC-F246-AA0E-DCFA-FA5B8B3428CA}" dt="2023-03-07T17:43:15.827" v="414"/>
        <pc:sldMkLst>
          <pc:docMk/>
          <pc:sldMk cId="3285543592" sldId="734"/>
        </pc:sldMkLst>
      </pc:sldChg>
      <pc:sldChg chg="new del">
        <pc:chgData name="Nico Pulido" userId="S::pulido@iqo.uni-hannover.de::fd86d7f5-08b0-4f02-a3cb-24d41553d69e" providerId="AD" clId="Web-{C49629AC-F246-AA0E-DCFA-FA5B8B3428CA}" dt="2023-03-07T17:46:01.955" v="452"/>
        <pc:sldMkLst>
          <pc:docMk/>
          <pc:sldMk cId="1314947826" sldId="735"/>
        </pc:sldMkLst>
      </pc:sldChg>
    </pc:docChg>
  </pc:docChgLst>
  <pc:docChgLst>
    <pc:chgData name="Nico Pulido" userId="S::pulido@iqo.uni-hannover.de::fd86d7f5-08b0-4f02-a3cb-24d41553d69e" providerId="AD" clId="Web-{D6BCFDAF-C315-69BF-7D0C-D4C39341B56B}"/>
    <pc:docChg chg="modSld">
      <pc:chgData name="Nico Pulido" userId="S::pulido@iqo.uni-hannover.de::fd86d7f5-08b0-4f02-a3cb-24d41553d69e" providerId="AD" clId="Web-{D6BCFDAF-C315-69BF-7D0C-D4C39341B56B}" dt="2023-03-04T14:33:36.468" v="32" actId="20577"/>
      <pc:docMkLst>
        <pc:docMk/>
      </pc:docMkLst>
      <pc:sldChg chg="modSp">
        <pc:chgData name="Nico Pulido" userId="S::pulido@iqo.uni-hannover.de::fd86d7f5-08b0-4f02-a3cb-24d41553d69e" providerId="AD" clId="Web-{D6BCFDAF-C315-69BF-7D0C-D4C39341B56B}" dt="2023-03-04T14:33:36.468" v="32" actId="20577"/>
        <pc:sldMkLst>
          <pc:docMk/>
          <pc:sldMk cId="3629605311" sldId="266"/>
        </pc:sldMkLst>
        <pc:spChg chg="mod">
          <ac:chgData name="Nico Pulido" userId="S::pulido@iqo.uni-hannover.de::fd86d7f5-08b0-4f02-a3cb-24d41553d69e" providerId="AD" clId="Web-{D6BCFDAF-C315-69BF-7D0C-D4C39341B56B}" dt="2023-03-04T14:33:36.468" v="32" actId="20577"/>
          <ac:spMkLst>
            <pc:docMk/>
            <pc:sldMk cId="3629605311" sldId="266"/>
            <ac:spMk id="15" creationId="{A286BD7E-1556-F27E-AF13-36EA010184B3}"/>
          </ac:spMkLst>
        </pc:spChg>
        <pc:spChg chg="mod">
          <ac:chgData name="Nico Pulido" userId="S::pulido@iqo.uni-hannover.de::fd86d7f5-08b0-4f02-a3cb-24d41553d69e" providerId="AD" clId="Web-{D6BCFDAF-C315-69BF-7D0C-D4C39341B56B}" dt="2023-03-04T14:27:45.723" v="13" actId="20577"/>
          <ac:spMkLst>
            <pc:docMk/>
            <pc:sldMk cId="3629605311" sldId="266"/>
            <ac:spMk id="19" creationId="{941ABA89-8420-1004-C6BE-ABBA15AC3846}"/>
          </ac:spMkLst>
        </pc:spChg>
        <pc:spChg chg="mod">
          <ac:chgData name="Nico Pulido" userId="S::pulido@iqo.uni-hannover.de::fd86d7f5-08b0-4f02-a3cb-24d41553d69e" providerId="AD" clId="Web-{D6BCFDAF-C315-69BF-7D0C-D4C39341B56B}" dt="2023-03-04T14:27:53.974" v="14" actId="20577"/>
          <ac:spMkLst>
            <pc:docMk/>
            <pc:sldMk cId="3629605311" sldId="266"/>
            <ac:spMk id="22" creationId="{217F88A2-0D96-9E36-AA74-8B039D94E613}"/>
          </ac:spMkLst>
        </pc:spChg>
        <pc:spChg chg="mod">
          <ac:chgData name="Nico Pulido" userId="S::pulido@iqo.uni-hannover.de::fd86d7f5-08b0-4f02-a3cb-24d41553d69e" providerId="AD" clId="Web-{D6BCFDAF-C315-69BF-7D0C-D4C39341B56B}" dt="2023-03-04T14:28:34.912" v="18" actId="20577"/>
          <ac:spMkLst>
            <pc:docMk/>
            <pc:sldMk cId="3629605311" sldId="266"/>
            <ac:spMk id="28" creationId="{03A668FF-B192-79D0-CA8B-DFF14C71487A}"/>
          </ac:spMkLst>
        </pc:spChg>
      </pc:sldChg>
    </pc:docChg>
  </pc:docChgLst>
  <pc:docChgLst>
    <pc:chgData name="Nico Pulido" userId="S::pulido@iqo.uni-hannover.de::fd86d7f5-08b0-4f02-a3cb-24d41553d69e" providerId="AD" clId="Web-{AA86F2D6-0B1F-31C2-AFDF-F700B645DE8C}"/>
    <pc:docChg chg="modSld">
      <pc:chgData name="Nico Pulido" userId="S::pulido@iqo.uni-hannover.de::fd86d7f5-08b0-4f02-a3cb-24d41553d69e" providerId="AD" clId="Web-{AA86F2D6-0B1F-31C2-AFDF-F700B645DE8C}" dt="2023-03-07T22:54:08.348" v="282"/>
      <pc:docMkLst>
        <pc:docMk/>
      </pc:docMkLst>
      <pc:sldChg chg="modSp">
        <pc:chgData name="Nico Pulido" userId="S::pulido@iqo.uni-hannover.de::fd86d7f5-08b0-4f02-a3cb-24d41553d69e" providerId="AD" clId="Web-{AA86F2D6-0B1F-31C2-AFDF-F700B645DE8C}" dt="2023-03-07T21:49:49.643" v="14" actId="20577"/>
        <pc:sldMkLst>
          <pc:docMk/>
          <pc:sldMk cId="109857222" sldId="256"/>
        </pc:sldMkLst>
        <pc:spChg chg="mod">
          <ac:chgData name="Nico Pulido" userId="S::pulido@iqo.uni-hannover.de::fd86d7f5-08b0-4f02-a3cb-24d41553d69e" providerId="AD" clId="Web-{AA86F2D6-0B1F-31C2-AFDF-F700B645DE8C}" dt="2023-03-07T21:49:29.517" v="8" actId="20577"/>
          <ac:spMkLst>
            <pc:docMk/>
            <pc:sldMk cId="109857222" sldId="256"/>
            <ac:spMk id="4" creationId="{6862B6E8-58AE-29A7-C3B7-1FECB9D718F8}"/>
          </ac:spMkLst>
        </pc:spChg>
        <pc:spChg chg="mod">
          <ac:chgData name="Nico Pulido" userId="S::pulido@iqo.uni-hannover.de::fd86d7f5-08b0-4f02-a3cb-24d41553d69e" providerId="AD" clId="Web-{AA86F2D6-0B1F-31C2-AFDF-F700B645DE8C}" dt="2023-03-07T21:49:49.643" v="14" actId="20577"/>
          <ac:spMkLst>
            <pc:docMk/>
            <pc:sldMk cId="109857222" sldId="256"/>
            <ac:spMk id="6" creationId="{38CF0128-CA8E-3389-8278-5A549A0E73BB}"/>
          </ac:spMkLst>
        </pc:spChg>
      </pc:sldChg>
      <pc:sldChg chg="addSp modSp">
        <pc:chgData name="Nico Pulido" userId="S::pulido@iqo.uni-hannover.de::fd86d7f5-08b0-4f02-a3cb-24d41553d69e" providerId="AD" clId="Web-{AA86F2D6-0B1F-31C2-AFDF-F700B645DE8C}" dt="2023-03-07T22:39:14.897" v="200" actId="1076"/>
        <pc:sldMkLst>
          <pc:docMk/>
          <pc:sldMk cId="1744152833" sldId="260"/>
        </pc:sldMkLst>
        <pc:spChg chg="add mod">
          <ac:chgData name="Nico Pulido" userId="S::pulido@iqo.uni-hannover.de::fd86d7f5-08b0-4f02-a3cb-24d41553d69e" providerId="AD" clId="Web-{AA86F2D6-0B1F-31C2-AFDF-F700B645DE8C}" dt="2023-03-07T22:39:14.897" v="200" actId="1076"/>
          <ac:spMkLst>
            <pc:docMk/>
            <pc:sldMk cId="1744152833" sldId="260"/>
            <ac:spMk id="12" creationId="{5C82449A-BE19-9127-8121-08A43A3AE174}"/>
          </ac:spMkLst>
        </pc:spChg>
      </pc:sldChg>
      <pc:sldChg chg="addSp delSp modSp addAnim delAnim modAnim">
        <pc:chgData name="Nico Pulido" userId="S::pulido@iqo.uni-hannover.de::fd86d7f5-08b0-4f02-a3cb-24d41553d69e" providerId="AD" clId="Web-{AA86F2D6-0B1F-31C2-AFDF-F700B645DE8C}" dt="2023-03-07T22:54:08.348" v="282"/>
        <pc:sldMkLst>
          <pc:docMk/>
          <pc:sldMk cId="581299875" sldId="723"/>
        </pc:sldMkLst>
        <pc:spChg chg="add mod">
          <ac:chgData name="Nico Pulido" userId="S::pulido@iqo.uni-hannover.de::fd86d7f5-08b0-4f02-a3cb-24d41553d69e" providerId="AD" clId="Web-{AA86F2D6-0B1F-31C2-AFDF-F700B645DE8C}" dt="2023-03-07T22:53:38.738" v="278"/>
          <ac:spMkLst>
            <pc:docMk/>
            <pc:sldMk cId="581299875" sldId="723"/>
            <ac:spMk id="3" creationId="{78E46A2B-FBCE-4104-B9F5-A54B6059EF70}"/>
          </ac:spMkLst>
        </pc:spChg>
        <pc:grpChg chg="add">
          <ac:chgData name="Nico Pulido" userId="S::pulido@iqo.uni-hannover.de::fd86d7f5-08b0-4f02-a3cb-24d41553d69e" providerId="AD" clId="Web-{AA86F2D6-0B1F-31C2-AFDF-F700B645DE8C}" dt="2023-03-07T22:54:03.676" v="280"/>
          <ac:grpSpMkLst>
            <pc:docMk/>
            <pc:sldMk cId="581299875" sldId="723"/>
            <ac:grpSpMk id="4" creationId="{B6061B92-7CC0-8668-4E02-B58669FA9D29}"/>
          </ac:grpSpMkLst>
        </pc:grpChg>
        <pc:grpChg chg="del">
          <ac:chgData name="Nico Pulido" userId="S::pulido@iqo.uni-hannover.de::fd86d7f5-08b0-4f02-a3cb-24d41553d69e" providerId="AD" clId="Web-{AA86F2D6-0B1F-31C2-AFDF-F700B645DE8C}" dt="2023-03-07T22:53:55.707" v="279"/>
          <ac:grpSpMkLst>
            <pc:docMk/>
            <pc:sldMk cId="581299875" sldId="723"/>
            <ac:grpSpMk id="13" creationId="{7198FF2E-6892-3E3F-199F-340BE2A4ED81}"/>
          </ac:grpSpMkLst>
        </pc:grpChg>
        <pc:picChg chg="topLvl">
          <ac:chgData name="Nico Pulido" userId="S::pulido@iqo.uni-hannover.de::fd86d7f5-08b0-4f02-a3cb-24d41553d69e" providerId="AD" clId="Web-{AA86F2D6-0B1F-31C2-AFDF-F700B645DE8C}" dt="2023-03-07T22:53:55.707" v="279"/>
          <ac:picMkLst>
            <pc:docMk/>
            <pc:sldMk cId="581299875" sldId="723"/>
            <ac:picMk id="9" creationId="{E9E4F26D-5155-95EA-4435-81B9D940CA05}"/>
          </ac:picMkLst>
        </pc:picChg>
        <pc:picChg chg="topLvl">
          <ac:chgData name="Nico Pulido" userId="S::pulido@iqo.uni-hannover.de::fd86d7f5-08b0-4f02-a3cb-24d41553d69e" providerId="AD" clId="Web-{AA86F2D6-0B1F-31C2-AFDF-F700B645DE8C}" dt="2023-03-07T22:53:55.707" v="279"/>
          <ac:picMkLst>
            <pc:docMk/>
            <pc:sldMk cId="581299875" sldId="723"/>
            <ac:picMk id="10" creationId="{8C529530-6729-4993-5E18-EA376F8247ED}"/>
          </ac:picMkLst>
        </pc:picChg>
      </pc:sldChg>
      <pc:sldChg chg="addSp delSp modSp addAnim delAnim modAnim">
        <pc:chgData name="Nico Pulido" userId="S::pulido@iqo.uni-hannover.de::fd86d7f5-08b0-4f02-a3cb-24d41553d69e" providerId="AD" clId="Web-{AA86F2D6-0B1F-31C2-AFDF-F700B645DE8C}" dt="2023-03-07T22:14:35.536" v="99"/>
        <pc:sldMkLst>
          <pc:docMk/>
          <pc:sldMk cId="356614185" sldId="725"/>
        </pc:sldMkLst>
        <pc:spChg chg="add mod topLvl">
          <ac:chgData name="Nico Pulido" userId="S::pulido@iqo.uni-hannover.de::fd86d7f5-08b0-4f02-a3cb-24d41553d69e" providerId="AD" clId="Web-{AA86F2D6-0B1F-31C2-AFDF-F700B645DE8C}" dt="2023-03-07T22:08:49.977" v="85"/>
          <ac:spMkLst>
            <pc:docMk/>
            <pc:sldMk cId="356614185" sldId="725"/>
            <ac:spMk id="3" creationId="{2A44CC7D-597E-A4D3-38CA-2A4C968CC0E2}"/>
          </ac:spMkLst>
        </pc:spChg>
        <pc:spChg chg="topLvl">
          <ac:chgData name="Nico Pulido" userId="S::pulido@iqo.uni-hannover.de::fd86d7f5-08b0-4f02-a3cb-24d41553d69e" providerId="AD" clId="Web-{AA86F2D6-0B1F-31C2-AFDF-F700B645DE8C}" dt="2023-03-07T22:08:55.727" v="86"/>
          <ac:spMkLst>
            <pc:docMk/>
            <pc:sldMk cId="356614185" sldId="725"/>
            <ac:spMk id="10" creationId="{44761911-4476-92D5-07A4-2DF592DC1DEE}"/>
          </ac:spMkLst>
        </pc:spChg>
        <pc:spChg chg="add mod">
          <ac:chgData name="Nico Pulido" userId="S::pulido@iqo.uni-hannover.de::fd86d7f5-08b0-4f02-a3cb-24d41553d69e" providerId="AD" clId="Web-{AA86F2D6-0B1F-31C2-AFDF-F700B645DE8C}" dt="2023-03-07T22:14:24.285" v="97"/>
          <ac:spMkLst>
            <pc:docMk/>
            <pc:sldMk cId="356614185" sldId="725"/>
            <ac:spMk id="16" creationId="{9FBCBCF5-CDD5-9B2B-6990-8E0B9CA3813D}"/>
          </ac:spMkLst>
        </pc:spChg>
        <pc:grpChg chg="del topLvl">
          <ac:chgData name="Nico Pulido" userId="S::pulido@iqo.uni-hannover.de::fd86d7f5-08b0-4f02-a3cb-24d41553d69e" providerId="AD" clId="Web-{AA86F2D6-0B1F-31C2-AFDF-F700B645DE8C}" dt="2023-03-07T22:08:55.727" v="86"/>
          <ac:grpSpMkLst>
            <pc:docMk/>
            <pc:sldMk cId="356614185" sldId="725"/>
            <ac:grpSpMk id="11" creationId="{C81C7F25-B47C-BEFD-3C4A-479B35936783}"/>
          </ac:grpSpMkLst>
        </pc:grpChg>
        <pc:grpChg chg="add del">
          <ac:chgData name="Nico Pulido" userId="S::pulido@iqo.uni-hannover.de::fd86d7f5-08b0-4f02-a3cb-24d41553d69e" providerId="AD" clId="Web-{AA86F2D6-0B1F-31C2-AFDF-F700B645DE8C}" dt="2023-03-07T22:08:49.977" v="85"/>
          <ac:grpSpMkLst>
            <pc:docMk/>
            <pc:sldMk cId="356614185" sldId="725"/>
            <ac:grpSpMk id="17" creationId="{0A0BF592-467E-370F-A3C6-D5A9D81DF159}"/>
          </ac:grpSpMkLst>
        </pc:grpChg>
        <pc:grpChg chg="add mod">
          <ac:chgData name="Nico Pulido" userId="S::pulido@iqo.uni-hannover.de::fd86d7f5-08b0-4f02-a3cb-24d41553d69e" providerId="AD" clId="Web-{AA86F2D6-0B1F-31C2-AFDF-F700B645DE8C}" dt="2023-03-07T22:09:17.994" v="88"/>
          <ac:grpSpMkLst>
            <pc:docMk/>
            <pc:sldMk cId="356614185" sldId="725"/>
            <ac:grpSpMk id="18" creationId="{94CF8433-563A-886B-6DF2-8379EEC2CC0B}"/>
          </ac:grpSpMkLst>
        </pc:grpChg>
        <pc:grpChg chg="add">
          <ac:chgData name="Nico Pulido" userId="S::pulido@iqo.uni-hannover.de::fd86d7f5-08b0-4f02-a3cb-24d41553d69e" providerId="AD" clId="Web-{AA86F2D6-0B1F-31C2-AFDF-F700B645DE8C}" dt="2023-03-07T22:14:11.910" v="96"/>
          <ac:grpSpMkLst>
            <pc:docMk/>
            <pc:sldMk cId="356614185" sldId="725"/>
            <ac:grpSpMk id="19" creationId="{5F184586-83A2-7999-B0BC-1950C1BAC71B}"/>
          </ac:grpSpMkLst>
        </pc:grpChg>
        <pc:picChg chg="topLvl">
          <ac:chgData name="Nico Pulido" userId="S::pulido@iqo.uni-hannover.de::fd86d7f5-08b0-4f02-a3cb-24d41553d69e" providerId="AD" clId="Web-{AA86F2D6-0B1F-31C2-AFDF-F700B645DE8C}" dt="2023-03-07T22:08:55.727" v="86"/>
          <ac:picMkLst>
            <pc:docMk/>
            <pc:sldMk cId="356614185" sldId="725"/>
            <ac:picMk id="8" creationId="{0C582498-37B3-DAD6-F4AF-387BFD7F9381}"/>
          </ac:picMkLst>
        </pc:picChg>
      </pc:sldChg>
      <pc:sldChg chg="addSp modSp addAnim delAnim modAnim">
        <pc:chgData name="Nico Pulido" userId="S::pulido@iqo.uni-hannover.de::fd86d7f5-08b0-4f02-a3cb-24d41553d69e" providerId="AD" clId="Web-{AA86F2D6-0B1F-31C2-AFDF-F700B645DE8C}" dt="2023-03-07T22:43:12.702" v="232"/>
        <pc:sldMkLst>
          <pc:docMk/>
          <pc:sldMk cId="4048397539" sldId="726"/>
        </pc:sldMkLst>
        <pc:spChg chg="add mod">
          <ac:chgData name="Nico Pulido" userId="S::pulido@iqo.uni-hannover.de::fd86d7f5-08b0-4f02-a3cb-24d41553d69e" providerId="AD" clId="Web-{AA86F2D6-0B1F-31C2-AFDF-F700B645DE8C}" dt="2023-03-07T22:42:37.919" v="229" actId="1076"/>
          <ac:spMkLst>
            <pc:docMk/>
            <pc:sldMk cId="4048397539" sldId="726"/>
            <ac:spMk id="5" creationId="{DA0310F0-5437-6D07-851D-E3AFF23CAED8}"/>
          </ac:spMkLst>
        </pc:spChg>
        <pc:grpChg chg="add">
          <ac:chgData name="Nico Pulido" userId="S::pulido@iqo.uni-hannover.de::fd86d7f5-08b0-4f02-a3cb-24d41553d69e" providerId="AD" clId="Web-{AA86F2D6-0B1F-31C2-AFDF-F700B645DE8C}" dt="2023-03-07T22:43:09.561" v="230"/>
          <ac:grpSpMkLst>
            <pc:docMk/>
            <pc:sldMk cId="4048397539" sldId="726"/>
            <ac:grpSpMk id="8" creationId="{7E36D667-1C50-C70C-F75D-B5B42ED3E562}"/>
          </ac:grpSpMkLst>
        </pc:grpChg>
      </pc:sldChg>
      <pc:sldChg chg="addSp delSp modSp addAnim delAnim modAnim">
        <pc:chgData name="Nico Pulido" userId="S::pulido@iqo.uni-hannover.de::fd86d7f5-08b0-4f02-a3cb-24d41553d69e" providerId="AD" clId="Web-{AA86F2D6-0B1F-31C2-AFDF-F700B645DE8C}" dt="2023-03-07T22:28:48.970" v="179" actId="14100"/>
        <pc:sldMkLst>
          <pc:docMk/>
          <pc:sldMk cId="2432542870" sldId="728"/>
        </pc:sldMkLst>
        <pc:spChg chg="mod modVis">
          <ac:chgData name="Nico Pulido" userId="S::pulido@iqo.uni-hannover.de::fd86d7f5-08b0-4f02-a3cb-24d41553d69e" providerId="AD" clId="Web-{AA86F2D6-0B1F-31C2-AFDF-F700B645DE8C}" dt="2023-03-07T22:21:52.784" v="152"/>
          <ac:spMkLst>
            <pc:docMk/>
            <pc:sldMk cId="2432542870" sldId="728"/>
            <ac:spMk id="2" creationId="{C765FC08-B0A9-8C50-7ACD-BC0FFE56169C}"/>
          </ac:spMkLst>
        </pc:spChg>
        <pc:spChg chg="add mod ord topLvl modVis">
          <ac:chgData name="Nico Pulido" userId="S::pulido@iqo.uni-hannover.de::fd86d7f5-08b0-4f02-a3cb-24d41553d69e" providerId="AD" clId="Web-{AA86F2D6-0B1F-31C2-AFDF-F700B645DE8C}" dt="2023-03-07T22:17:52.761" v="116"/>
          <ac:spMkLst>
            <pc:docMk/>
            <pc:sldMk cId="2432542870" sldId="728"/>
            <ac:spMk id="5" creationId="{700F386D-A9AB-AB30-BFD3-19CEA90A85AE}"/>
          </ac:spMkLst>
        </pc:spChg>
        <pc:spChg chg="topLvl">
          <ac:chgData name="Nico Pulido" userId="S::pulido@iqo.uni-hannover.de::fd86d7f5-08b0-4f02-a3cb-24d41553d69e" providerId="AD" clId="Web-{AA86F2D6-0B1F-31C2-AFDF-F700B645DE8C}" dt="2023-03-07T22:20:49.064" v="144"/>
          <ac:spMkLst>
            <pc:docMk/>
            <pc:sldMk cId="2432542870" sldId="728"/>
            <ac:spMk id="7" creationId="{F2BA6855-35C6-2C2F-CB6C-48D30098D2EA}"/>
          </ac:spMkLst>
        </pc:spChg>
        <pc:spChg chg="mod modVis">
          <ac:chgData name="Nico Pulido" userId="S::pulido@iqo.uni-hannover.de::fd86d7f5-08b0-4f02-a3cb-24d41553d69e" providerId="AD" clId="Web-{AA86F2D6-0B1F-31C2-AFDF-F700B645DE8C}" dt="2023-03-07T22:28:38.673" v="178"/>
          <ac:spMkLst>
            <pc:docMk/>
            <pc:sldMk cId="2432542870" sldId="728"/>
            <ac:spMk id="9" creationId="{DD0D0B5B-A4E1-D23A-E980-D86C7FBC75FA}"/>
          </ac:spMkLst>
        </pc:spChg>
        <pc:spChg chg="mod topLvl">
          <ac:chgData name="Nico Pulido" userId="S::pulido@iqo.uni-hannover.de::fd86d7f5-08b0-4f02-a3cb-24d41553d69e" providerId="AD" clId="Web-{AA86F2D6-0B1F-31C2-AFDF-F700B645DE8C}" dt="2023-03-07T22:28:48.970" v="179" actId="14100"/>
          <ac:spMkLst>
            <pc:docMk/>
            <pc:sldMk cId="2432542870" sldId="728"/>
            <ac:spMk id="11" creationId="{42CFC99D-0A41-2501-5C0E-190BD09AED1A}"/>
          </ac:spMkLst>
        </pc:spChg>
        <pc:spChg chg="mod topLvl">
          <ac:chgData name="Nico Pulido" userId="S::pulido@iqo.uni-hannover.de::fd86d7f5-08b0-4f02-a3cb-24d41553d69e" providerId="AD" clId="Web-{AA86F2D6-0B1F-31C2-AFDF-F700B645DE8C}" dt="2023-03-07T22:27:50.828" v="173"/>
          <ac:spMkLst>
            <pc:docMk/>
            <pc:sldMk cId="2432542870" sldId="728"/>
            <ac:spMk id="14" creationId="{771FCD8E-0586-938B-1502-EC164A68F87C}"/>
          </ac:spMkLst>
        </pc:spChg>
        <pc:spChg chg="add mod">
          <ac:chgData name="Nico Pulido" userId="S::pulido@iqo.uni-hannover.de::fd86d7f5-08b0-4f02-a3cb-24d41553d69e" providerId="AD" clId="Web-{AA86F2D6-0B1F-31C2-AFDF-F700B645DE8C}" dt="2023-03-07T22:22:41.474" v="153" actId="1076"/>
          <ac:spMkLst>
            <pc:docMk/>
            <pc:sldMk cId="2432542870" sldId="728"/>
            <ac:spMk id="17" creationId="{45F1D191-CD0F-C750-9E1C-C1F64F0391B9}"/>
          </ac:spMkLst>
        </pc:spChg>
        <pc:spChg chg="add del mod topLvl">
          <ac:chgData name="Nico Pulido" userId="S::pulido@iqo.uni-hannover.de::fd86d7f5-08b0-4f02-a3cb-24d41553d69e" providerId="AD" clId="Web-{AA86F2D6-0B1F-31C2-AFDF-F700B645DE8C}" dt="2023-03-07T22:28:19.828" v="176"/>
          <ac:spMkLst>
            <pc:docMk/>
            <pc:sldMk cId="2432542870" sldId="728"/>
            <ac:spMk id="21" creationId="{9CE982CA-0DE3-ABF0-93F0-1EBA55508D12}"/>
          </ac:spMkLst>
        </pc:spChg>
        <pc:grpChg chg="del mod modVis">
          <ac:chgData name="Nico Pulido" userId="S::pulido@iqo.uni-hannover.de::fd86d7f5-08b0-4f02-a3cb-24d41553d69e" providerId="AD" clId="Web-{AA86F2D6-0B1F-31C2-AFDF-F700B645DE8C}" dt="2023-03-07T22:20:49.064" v="144"/>
          <ac:grpSpMkLst>
            <pc:docMk/>
            <pc:sldMk cId="2432542870" sldId="728"/>
            <ac:grpSpMk id="8" creationId="{A8CB48CB-D972-2A51-8268-57CF2A7EEAF9}"/>
          </ac:grpSpMkLst>
        </pc:grpChg>
        <pc:grpChg chg="mod modVis">
          <ac:chgData name="Nico Pulido" userId="S::pulido@iqo.uni-hannover.de::fd86d7f5-08b0-4f02-a3cb-24d41553d69e" providerId="AD" clId="Web-{AA86F2D6-0B1F-31C2-AFDF-F700B645DE8C}" dt="2023-03-07T22:21:52.159" v="150"/>
          <ac:grpSpMkLst>
            <pc:docMk/>
            <pc:sldMk cId="2432542870" sldId="728"/>
            <ac:grpSpMk id="10" creationId="{B89C9E30-4E12-244E-7315-52A4691EA3FA}"/>
          </ac:grpSpMkLst>
        </pc:grpChg>
        <pc:grpChg chg="del topLvl">
          <ac:chgData name="Nico Pulido" userId="S::pulido@iqo.uni-hannover.de::fd86d7f5-08b0-4f02-a3cb-24d41553d69e" providerId="AD" clId="Web-{AA86F2D6-0B1F-31C2-AFDF-F700B645DE8C}" dt="2023-03-07T22:17:35.698" v="113"/>
          <ac:grpSpMkLst>
            <pc:docMk/>
            <pc:sldMk cId="2432542870" sldId="728"/>
            <ac:grpSpMk id="13" creationId="{3E82DA6E-C6B8-7971-2CC5-42E6A0A80CAB}"/>
          </ac:grpSpMkLst>
        </pc:grpChg>
        <pc:grpChg chg="add del ord">
          <ac:chgData name="Nico Pulido" userId="S::pulido@iqo.uni-hannover.de::fd86d7f5-08b0-4f02-a3cb-24d41553d69e" providerId="AD" clId="Web-{AA86F2D6-0B1F-31C2-AFDF-F700B645DE8C}" dt="2023-03-07T22:12:34.828" v="95"/>
          <ac:grpSpMkLst>
            <pc:docMk/>
            <pc:sldMk cId="2432542870" sldId="728"/>
            <ac:grpSpMk id="15" creationId="{EF8753D8-1823-3FD9-E622-022C8EBB6B22}"/>
          </ac:grpSpMkLst>
        </pc:grpChg>
        <pc:grpChg chg="add mod modVis">
          <ac:chgData name="Nico Pulido" userId="S::pulido@iqo.uni-hannover.de::fd86d7f5-08b0-4f02-a3cb-24d41553d69e" providerId="AD" clId="Web-{AA86F2D6-0B1F-31C2-AFDF-F700B645DE8C}" dt="2023-03-07T22:21:51.831" v="149"/>
          <ac:grpSpMkLst>
            <pc:docMk/>
            <pc:sldMk cId="2432542870" sldId="728"/>
            <ac:grpSpMk id="16" creationId="{2D6727C5-8118-9964-B27C-CCD1005D32B5}"/>
          </ac:grpSpMkLst>
        </pc:grpChg>
        <pc:grpChg chg="del mod modVis">
          <ac:chgData name="Nico Pulido" userId="S::pulido@iqo.uni-hannover.de::fd86d7f5-08b0-4f02-a3cb-24d41553d69e" providerId="AD" clId="Web-{AA86F2D6-0B1F-31C2-AFDF-F700B645DE8C}" dt="2023-03-07T22:24:40.493" v="164"/>
          <ac:grpSpMkLst>
            <pc:docMk/>
            <pc:sldMk cId="2432542870" sldId="728"/>
            <ac:grpSpMk id="19" creationId="{47ACF324-5F67-B0D3-4DBB-8B5DA5B01A2C}"/>
          </ac:grpSpMkLst>
        </pc:grpChg>
        <pc:grpChg chg="add mod ord">
          <ac:chgData name="Nico Pulido" userId="S::pulido@iqo.uni-hannover.de::fd86d7f5-08b0-4f02-a3cb-24d41553d69e" providerId="AD" clId="Web-{AA86F2D6-0B1F-31C2-AFDF-F700B645DE8C}" dt="2023-03-07T22:23:01.287" v="157"/>
          <ac:grpSpMkLst>
            <pc:docMk/>
            <pc:sldMk cId="2432542870" sldId="728"/>
            <ac:grpSpMk id="20" creationId="{B8BC9211-32BB-F561-1662-6ED2E228CB73}"/>
          </ac:grpSpMkLst>
        </pc:grpChg>
        <pc:grpChg chg="add del mod">
          <ac:chgData name="Nico Pulido" userId="S::pulido@iqo.uni-hannover.de::fd86d7f5-08b0-4f02-a3cb-24d41553d69e" providerId="AD" clId="Web-{AA86F2D6-0B1F-31C2-AFDF-F700B645DE8C}" dt="2023-03-07T22:27:53.390" v="174"/>
          <ac:grpSpMkLst>
            <pc:docMk/>
            <pc:sldMk cId="2432542870" sldId="728"/>
            <ac:grpSpMk id="22" creationId="{B0673F16-9390-6207-428F-EE85B3104E07}"/>
          </ac:grpSpMkLst>
        </pc:grpChg>
        <pc:picChg chg="mod modVis">
          <ac:chgData name="Nico Pulido" userId="S::pulido@iqo.uni-hannover.de::fd86d7f5-08b0-4f02-a3cb-24d41553d69e" providerId="AD" clId="Web-{AA86F2D6-0B1F-31C2-AFDF-F700B645DE8C}" dt="2023-03-07T22:21:52.378" v="151"/>
          <ac:picMkLst>
            <pc:docMk/>
            <pc:sldMk cId="2432542870" sldId="728"/>
            <ac:picMk id="3" creationId="{7686563D-CF11-49DE-B495-C83E30159C11}"/>
          </ac:picMkLst>
        </pc:picChg>
        <pc:picChg chg="topLvl">
          <ac:chgData name="Nico Pulido" userId="S::pulido@iqo.uni-hannover.de::fd86d7f5-08b0-4f02-a3cb-24d41553d69e" providerId="AD" clId="Web-{AA86F2D6-0B1F-31C2-AFDF-F700B645DE8C}" dt="2023-03-07T22:20:49.064" v="144"/>
          <ac:picMkLst>
            <pc:docMk/>
            <pc:sldMk cId="2432542870" sldId="728"/>
            <ac:picMk id="4" creationId="{184A077A-FCD8-E297-E0DA-E790588DC529}"/>
          </ac:picMkLst>
        </pc:picChg>
        <pc:picChg chg="topLvl">
          <ac:chgData name="Nico Pulido" userId="S::pulido@iqo.uni-hannover.de::fd86d7f5-08b0-4f02-a3cb-24d41553d69e" providerId="AD" clId="Web-{AA86F2D6-0B1F-31C2-AFDF-F700B645DE8C}" dt="2023-03-07T22:17:35.698" v="113"/>
          <ac:picMkLst>
            <pc:docMk/>
            <pc:sldMk cId="2432542870" sldId="728"/>
            <ac:picMk id="12" creationId="{D535CB97-B274-2BE1-EECD-5B820A611CA3}"/>
          </ac:picMkLst>
        </pc:picChg>
        <pc:picChg chg="mod topLvl">
          <ac:chgData name="Nico Pulido" userId="S::pulido@iqo.uni-hannover.de::fd86d7f5-08b0-4f02-a3cb-24d41553d69e" providerId="AD" clId="Web-{AA86F2D6-0B1F-31C2-AFDF-F700B645DE8C}" dt="2023-03-07T22:27:50.828" v="173"/>
          <ac:picMkLst>
            <pc:docMk/>
            <pc:sldMk cId="2432542870" sldId="728"/>
            <ac:picMk id="18" creationId="{EA3C5910-4B38-232A-BC9A-8E88C62CF7E9}"/>
          </ac:picMkLst>
        </pc:picChg>
      </pc:sldChg>
      <pc:sldChg chg="addSp delSp modSp addAnim delAnim modAnim">
        <pc:chgData name="Nico Pulido" userId="S::pulido@iqo.uni-hannover.de::fd86d7f5-08b0-4f02-a3cb-24d41553d69e" providerId="AD" clId="Web-{AA86F2D6-0B1F-31C2-AFDF-F700B645DE8C}" dt="2023-03-07T22:49:05.198" v="265"/>
        <pc:sldMkLst>
          <pc:docMk/>
          <pc:sldMk cId="3970505945" sldId="730"/>
        </pc:sldMkLst>
        <pc:spChg chg="mod topLvl">
          <ac:chgData name="Nico Pulido" userId="S::pulido@iqo.uni-hannover.de::fd86d7f5-08b0-4f02-a3cb-24d41553d69e" providerId="AD" clId="Web-{AA86F2D6-0B1F-31C2-AFDF-F700B645DE8C}" dt="2023-03-07T22:48:43.119" v="261"/>
          <ac:spMkLst>
            <pc:docMk/>
            <pc:sldMk cId="3970505945" sldId="730"/>
            <ac:spMk id="8" creationId="{7D857ADB-C519-86FE-6A8A-4D7C5399CF17}"/>
          </ac:spMkLst>
        </pc:spChg>
        <pc:spChg chg="add mod ord">
          <ac:chgData name="Nico Pulido" userId="S::pulido@iqo.uni-hannover.de::fd86d7f5-08b0-4f02-a3cb-24d41553d69e" providerId="AD" clId="Web-{AA86F2D6-0B1F-31C2-AFDF-F700B645DE8C}" dt="2023-03-07T22:48:05.133" v="258"/>
          <ac:spMkLst>
            <pc:docMk/>
            <pc:sldMk cId="3970505945" sldId="730"/>
            <ac:spMk id="16" creationId="{5522957C-273F-9D2B-2B23-683DEC9D0531}"/>
          </ac:spMkLst>
        </pc:spChg>
        <pc:grpChg chg="del">
          <ac:chgData name="Nico Pulido" userId="S::pulido@iqo.uni-hannover.de::fd86d7f5-08b0-4f02-a3cb-24d41553d69e" providerId="AD" clId="Web-{AA86F2D6-0B1F-31C2-AFDF-F700B645DE8C}" dt="2023-03-07T22:48:43.119" v="261"/>
          <ac:grpSpMkLst>
            <pc:docMk/>
            <pc:sldMk cId="3970505945" sldId="730"/>
            <ac:grpSpMk id="10" creationId="{B29E97B0-D341-122E-72D2-19CB56BDFA94}"/>
          </ac:grpSpMkLst>
        </pc:grpChg>
        <pc:grpChg chg="add mod">
          <ac:chgData name="Nico Pulido" userId="S::pulido@iqo.uni-hannover.de::fd86d7f5-08b0-4f02-a3cb-24d41553d69e" providerId="AD" clId="Web-{AA86F2D6-0B1F-31C2-AFDF-F700B645DE8C}" dt="2023-03-07T22:48:55.666" v="263"/>
          <ac:grpSpMkLst>
            <pc:docMk/>
            <pc:sldMk cId="3970505945" sldId="730"/>
            <ac:grpSpMk id="19" creationId="{06D674FE-0698-3CB3-3554-DEC94A031D3C}"/>
          </ac:grpSpMkLst>
        </pc:grpChg>
        <pc:picChg chg="mod topLvl">
          <ac:chgData name="Nico Pulido" userId="S::pulido@iqo.uni-hannover.de::fd86d7f5-08b0-4f02-a3cb-24d41553d69e" providerId="AD" clId="Web-{AA86F2D6-0B1F-31C2-AFDF-F700B645DE8C}" dt="2023-03-07T22:48:43.119" v="261"/>
          <ac:picMkLst>
            <pc:docMk/>
            <pc:sldMk cId="3970505945" sldId="730"/>
            <ac:picMk id="7" creationId="{0BD85B9D-1F83-44F6-C216-078B557B68FD}"/>
          </ac:picMkLst>
        </pc:picChg>
      </pc:sldChg>
      <pc:sldChg chg="addSp modSp">
        <pc:chgData name="Nico Pulido" userId="S::pulido@iqo.uni-hannover.de::fd86d7f5-08b0-4f02-a3cb-24d41553d69e" providerId="AD" clId="Web-{AA86F2D6-0B1F-31C2-AFDF-F700B645DE8C}" dt="2023-03-07T22:52:09.048" v="277" actId="1076"/>
        <pc:sldMkLst>
          <pc:docMk/>
          <pc:sldMk cId="1995275348" sldId="734"/>
        </pc:sldMkLst>
        <pc:spChg chg="mod">
          <ac:chgData name="Nico Pulido" userId="S::pulido@iqo.uni-hannover.de::fd86d7f5-08b0-4f02-a3cb-24d41553d69e" providerId="AD" clId="Web-{AA86F2D6-0B1F-31C2-AFDF-F700B645DE8C}" dt="2023-03-07T22:51:20.687" v="268" actId="14100"/>
          <ac:spMkLst>
            <pc:docMk/>
            <pc:sldMk cId="1995275348" sldId="734"/>
            <ac:spMk id="6" creationId="{74BB50BB-59FC-20B0-D3C0-E3304B1D4386}"/>
          </ac:spMkLst>
        </pc:spChg>
        <pc:spChg chg="add mod">
          <ac:chgData name="Nico Pulido" userId="S::pulido@iqo.uni-hannover.de::fd86d7f5-08b0-4f02-a3cb-24d41553d69e" providerId="AD" clId="Web-{AA86F2D6-0B1F-31C2-AFDF-F700B645DE8C}" dt="2023-03-07T22:52:09.048" v="277" actId="1076"/>
          <ac:spMkLst>
            <pc:docMk/>
            <pc:sldMk cId="1995275348" sldId="734"/>
            <ac:spMk id="7" creationId="{EB1A29AD-86F4-5365-CE8E-8DD6FB4FDFFD}"/>
          </ac:spMkLst>
        </pc:spChg>
      </pc:sldChg>
    </pc:docChg>
  </pc:docChgLst>
  <pc:docChgLst>
    <pc:chgData name="Nico Pulido" userId="S::pulido@iqo.uni-hannover.de::fd86d7f5-08b0-4f02-a3cb-24d41553d69e" providerId="AD" clId="Web-{38BC00FF-6C75-67E6-CF7D-1B1FF65C70A5}"/>
    <pc:docChg chg="modSld">
      <pc:chgData name="Nico Pulido" userId="S::pulido@iqo.uni-hannover.de::fd86d7f5-08b0-4f02-a3cb-24d41553d69e" providerId="AD" clId="Web-{38BC00FF-6C75-67E6-CF7D-1B1FF65C70A5}" dt="2023-03-04T23:16:23.958" v="44"/>
      <pc:docMkLst>
        <pc:docMk/>
      </pc:docMkLst>
      <pc:sldChg chg="addSp delSp modSp addAnim delAnim modAnim">
        <pc:chgData name="Nico Pulido" userId="S::pulido@iqo.uni-hannover.de::fd86d7f5-08b0-4f02-a3cb-24d41553d69e" providerId="AD" clId="Web-{38BC00FF-6C75-67E6-CF7D-1B1FF65C70A5}" dt="2023-03-04T23:16:23.958" v="44"/>
        <pc:sldMkLst>
          <pc:docMk/>
          <pc:sldMk cId="581299875" sldId="723"/>
        </pc:sldMkLst>
        <pc:grpChg chg="add mod">
          <ac:chgData name="Nico Pulido" userId="S::pulido@iqo.uni-hannover.de::fd86d7f5-08b0-4f02-a3cb-24d41553d69e" providerId="AD" clId="Web-{38BC00FF-6C75-67E6-CF7D-1B1FF65C70A5}" dt="2023-03-04T23:16:13.848" v="41"/>
          <ac:grpSpMkLst>
            <pc:docMk/>
            <pc:sldMk cId="581299875" sldId="723"/>
            <ac:grpSpMk id="13" creationId="{7198FF2E-6892-3E3F-199F-340BE2A4ED81}"/>
          </ac:grpSpMkLst>
        </pc:grpChg>
        <pc:grpChg chg="add del">
          <ac:chgData name="Nico Pulido" userId="S::pulido@iqo.uni-hannover.de::fd86d7f5-08b0-4f02-a3cb-24d41553d69e" providerId="AD" clId="Web-{38BC00FF-6C75-67E6-CF7D-1B1FF65C70A5}" dt="2023-03-04T22:41:48.526" v="2"/>
          <ac:grpSpMkLst>
            <pc:docMk/>
            <pc:sldMk cId="581299875" sldId="723"/>
            <ac:grpSpMk id="16" creationId="{DC0DC9E8-C726-BFA0-8583-41CD84CA3FA4}"/>
          </ac:grpSpMkLst>
        </pc:grpChg>
        <pc:grpChg chg="mod">
          <ac:chgData name="Nico Pulido" userId="S::pulido@iqo.uni-hannover.de::fd86d7f5-08b0-4f02-a3cb-24d41553d69e" providerId="AD" clId="Web-{38BC00FF-6C75-67E6-CF7D-1B1FF65C70A5}" dt="2023-03-04T23:16:20.223" v="42"/>
          <ac:grpSpMkLst>
            <pc:docMk/>
            <pc:sldMk cId="581299875" sldId="723"/>
            <ac:grpSpMk id="18" creationId="{64FF8AB8-899C-14FC-9D5D-C393E8ED8210}"/>
          </ac:grpSpMkLst>
        </pc:grpChg>
        <pc:picChg chg="add del mod">
          <ac:chgData name="Nico Pulido" userId="S::pulido@iqo.uni-hannover.de::fd86d7f5-08b0-4f02-a3cb-24d41553d69e" providerId="AD" clId="Web-{38BC00FF-6C75-67E6-CF7D-1B1FF65C70A5}" dt="2023-03-04T22:42:58.060" v="13"/>
          <ac:picMkLst>
            <pc:docMk/>
            <pc:sldMk cId="581299875" sldId="723"/>
            <ac:picMk id="3" creationId="{CBBF7ED1-3074-5686-553B-A749C8D6F90C}"/>
          </ac:picMkLst>
        </pc:picChg>
        <pc:picChg chg="add del mod">
          <ac:chgData name="Nico Pulido" userId="S::pulido@iqo.uni-hannover.de::fd86d7f5-08b0-4f02-a3cb-24d41553d69e" providerId="AD" clId="Web-{38BC00FF-6C75-67E6-CF7D-1B1FF65C70A5}" dt="2023-03-04T22:43:54.687" v="15"/>
          <ac:picMkLst>
            <pc:docMk/>
            <pc:sldMk cId="581299875" sldId="723"/>
            <ac:picMk id="4" creationId="{5176B729-AF48-8E89-3DDA-A7D3C2A71F5B}"/>
          </ac:picMkLst>
        </pc:picChg>
        <pc:picChg chg="add del mod">
          <ac:chgData name="Nico Pulido" userId="S::pulido@iqo.uni-hannover.de::fd86d7f5-08b0-4f02-a3cb-24d41553d69e" providerId="AD" clId="Web-{38BC00FF-6C75-67E6-CF7D-1B1FF65C70A5}" dt="2023-03-04T22:46:25.431" v="17"/>
          <ac:picMkLst>
            <pc:docMk/>
            <pc:sldMk cId="581299875" sldId="723"/>
            <ac:picMk id="5" creationId="{84DE595D-C2B4-B0CC-ED1C-9B95475637AC}"/>
          </ac:picMkLst>
        </pc:picChg>
        <pc:picChg chg="add del mod">
          <ac:chgData name="Nico Pulido" userId="S::pulido@iqo.uni-hannover.de::fd86d7f5-08b0-4f02-a3cb-24d41553d69e" providerId="AD" clId="Web-{38BC00FF-6C75-67E6-CF7D-1B1FF65C70A5}" dt="2023-03-04T23:01:30.570" v="21"/>
          <ac:picMkLst>
            <pc:docMk/>
            <pc:sldMk cId="581299875" sldId="723"/>
            <ac:picMk id="6" creationId="{61CDB411-8296-0F73-6C86-798154CA1ACB}"/>
          </ac:picMkLst>
        </pc:picChg>
        <pc:picChg chg="add del mod">
          <ac:chgData name="Nico Pulido" userId="S::pulido@iqo.uni-hannover.de::fd86d7f5-08b0-4f02-a3cb-24d41553d69e" providerId="AD" clId="Web-{38BC00FF-6C75-67E6-CF7D-1B1FF65C70A5}" dt="2023-03-04T23:02:13.915" v="24"/>
          <ac:picMkLst>
            <pc:docMk/>
            <pc:sldMk cId="581299875" sldId="723"/>
            <ac:picMk id="7" creationId="{8A4BE07A-8B6A-9AC4-4670-B60AD53F6913}"/>
          </ac:picMkLst>
        </pc:picChg>
        <pc:picChg chg="add del mod">
          <ac:chgData name="Nico Pulido" userId="S::pulido@iqo.uni-hannover.de::fd86d7f5-08b0-4f02-a3cb-24d41553d69e" providerId="AD" clId="Web-{38BC00FF-6C75-67E6-CF7D-1B1FF65C70A5}" dt="2023-03-04T23:04:52.830" v="26"/>
          <ac:picMkLst>
            <pc:docMk/>
            <pc:sldMk cId="581299875" sldId="723"/>
            <ac:picMk id="8" creationId="{568DC7F7-6CC7-FF52-B448-9B6FA8810758}"/>
          </ac:picMkLst>
        </pc:picChg>
        <pc:picChg chg="topLvl">
          <ac:chgData name="Nico Pulido" userId="S::pulido@iqo.uni-hannover.de::fd86d7f5-08b0-4f02-a3cb-24d41553d69e" providerId="AD" clId="Web-{38BC00FF-6C75-67E6-CF7D-1B1FF65C70A5}" dt="2023-03-04T22:41:48.526" v="2"/>
          <ac:picMkLst>
            <pc:docMk/>
            <pc:sldMk cId="581299875" sldId="723"/>
            <ac:picMk id="9" creationId="{E9E4F26D-5155-95EA-4435-81B9D940CA05}"/>
          </ac:picMkLst>
        </pc:picChg>
        <pc:picChg chg="add mod">
          <ac:chgData name="Nico Pulido" userId="S::pulido@iqo.uni-hannover.de::fd86d7f5-08b0-4f02-a3cb-24d41553d69e" providerId="AD" clId="Web-{38BC00FF-6C75-67E6-CF7D-1B1FF65C70A5}" dt="2023-03-04T23:15:27.315" v="39" actId="1076"/>
          <ac:picMkLst>
            <pc:docMk/>
            <pc:sldMk cId="581299875" sldId="723"/>
            <ac:picMk id="10" creationId="{8C529530-6729-4993-5E18-EA376F8247ED}"/>
          </ac:picMkLst>
        </pc:picChg>
        <pc:picChg chg="del topLvl">
          <ac:chgData name="Nico Pulido" userId="S::pulido@iqo.uni-hannover.de::fd86d7f5-08b0-4f02-a3cb-24d41553d69e" providerId="AD" clId="Web-{38BC00FF-6C75-67E6-CF7D-1B1FF65C70A5}" dt="2023-03-04T22:41:53.136" v="3"/>
          <ac:picMkLst>
            <pc:docMk/>
            <pc:sldMk cId="581299875" sldId="723"/>
            <ac:picMk id="14" creationId="{4B157879-4E5A-5371-926A-7DAE50EADB2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A2A6E-1F9F-4F5B-9952-632A1B8C960B}" type="datetimeFigureOut">
              <a:t>3/7/2023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8C6DA-ABF0-4E85-B549-D582F9AD5C2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97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cs typeface="Calibri"/>
              </a:rPr>
              <a:t>Transition 1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Hello, my name is Nicolas Pulido and the title of my talk is "A universal two-qubit computational register for trapped –ion quantum processors". 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I'm a PhD student in Chrisitan </a:t>
            </a:r>
            <a:r>
              <a:rPr lang="en-US" err="1">
                <a:cs typeface="Calibri"/>
              </a:rPr>
              <a:t>Ospelkaus</a:t>
            </a:r>
            <a:r>
              <a:rPr lang="en-US">
                <a:cs typeface="Calibri"/>
              </a:rPr>
              <a:t>' group and I'm officially from the Institute of Quantum Optics in Hannover but my lab is at PTB Braunschweig.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I'm going to talk about how we built a two-qubit register that can act as the computational core in a quantum processor based in trapped ions</a:t>
            </a:r>
          </a:p>
          <a:p>
            <a:pPr marL="228600" indent="-228600">
              <a:buAutoNum type="arabicPeriod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8C6DA-ABF0-4E85-B549-D582F9AD5C22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07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Add part of greater project QCLS Q1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8C6DA-ABF0-4E85-B549-D582F9AD5C22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2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No more </a:t>
            </a:r>
            <a:r>
              <a:rPr lang="en-US" dirty="0" err="1">
                <a:cs typeface="Calibri"/>
              </a:rPr>
              <a:t>thatn</a:t>
            </a:r>
            <a:r>
              <a:rPr lang="en-US" dirty="0">
                <a:cs typeface="Calibri"/>
              </a:rPr>
              <a:t> 30 seconds, just read bullets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8C6DA-ABF0-4E85-B549-D582F9AD5C22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23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it-IT"/>
                  <a:t>In the MW n.f. approach ion is located close to conductor at a distance d ... </a:t>
                </a:r>
              </a:p>
              <a:p>
                <a:r>
                  <a:rPr lang="it-IT"/>
                  <a:t>Figure</a:t>
                </a:r>
              </a:p>
              <a:p>
                <a:r>
                  <a:rPr lang="it-IT"/>
                  <a:t>From theory of interaction between.. Table</a:t>
                </a:r>
              </a:p>
              <a:p>
                <a:r>
                  <a:rPr lang="it-IT"/>
                  <a:t>In the near-field d&lt;&lt;</a:t>
                </a:r>
                <a14:m>
                  <m:oMath xmlns:m="http://schemas.openxmlformats.org/officeDocument/2006/math">
                    <m:r>
                      <a:rPr lang="de-DE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it-IT"/>
                  <a:t> where the B’ amplitude</a:t>
                </a:r>
                <a:r>
                  <a:rPr lang="it-IT" baseline="0"/>
                  <a:t> goes as</a:t>
                </a:r>
                <a:r>
                  <a:rPr lang="it-IT"/>
                  <a:t>...</a:t>
                </a:r>
              </a:p>
              <a:p>
                <a:r>
                  <a:rPr lang="it-IT"/>
                  <a:t>Sidebands necessary for multi-qub gates since they couple..</a:t>
                </a:r>
              </a:p>
              <a:p>
                <a:r>
                  <a:rPr lang="it-IT"/>
                  <a:t>The presence of Bres field can lead to problems such as..</a:t>
                </a:r>
              </a:p>
              <a:p>
                <a:r>
                  <a:rPr lang="it-IT"/>
                  <a:t>To avoid the issue, is possible to use multiple conduct.. figure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it-IT"/>
                  <a:t>In the MW n.f. approach ion is located close to conductor at a distance d ... </a:t>
                </a:r>
              </a:p>
              <a:p>
                <a:r>
                  <a:rPr lang="it-IT"/>
                  <a:t>Figure</a:t>
                </a:r>
              </a:p>
              <a:p>
                <a:r>
                  <a:rPr lang="it-IT"/>
                  <a:t>From theory of interaction between.. Table</a:t>
                </a:r>
              </a:p>
              <a:p>
                <a:r>
                  <a:rPr lang="it-IT"/>
                  <a:t>In the near-field d&lt;&lt;</a:t>
                </a:r>
                <a:r>
                  <a:rPr lang="de-DE" sz="1200" i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𝜆</a:t>
                </a:r>
                <a:r>
                  <a:rPr lang="it-IT"/>
                  <a:t> where the B’ amplitude</a:t>
                </a:r>
                <a:r>
                  <a:rPr lang="it-IT" baseline="0"/>
                  <a:t> goes as</a:t>
                </a:r>
                <a:r>
                  <a:rPr lang="it-IT"/>
                  <a:t>...</a:t>
                </a:r>
              </a:p>
              <a:p>
                <a:r>
                  <a:rPr lang="it-IT"/>
                  <a:t>Sidebands necessary for multi-qub gates since they couple..</a:t>
                </a:r>
              </a:p>
              <a:p>
                <a:r>
                  <a:rPr lang="it-IT"/>
                  <a:t>The presence of Bres field can lead to problems such as..</a:t>
                </a:r>
              </a:p>
              <a:p>
                <a:r>
                  <a:rPr lang="it-IT"/>
                  <a:t>To avoid the issue, is possible to use multiple conduct.. figure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4244B-F6F4-4DDE-9119-A0350590D7A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8523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In our system we use single MW cond with 3 segments.</a:t>
            </a:r>
          </a:p>
          <a:p>
            <a:r>
              <a:rPr lang="it-IT"/>
              <a:t>Which ensures relative phase and amp stabil</a:t>
            </a:r>
          </a:p>
          <a:p>
            <a:r>
              <a:rPr lang="it-IT"/>
              <a:t>The conductor generates B field quadrupole with strong B’ and supress B</a:t>
            </a:r>
          </a:p>
          <a:p>
            <a:r>
              <a:rPr lang="it-IT"/>
              <a:t>The cond is integrated in our SE ion trap.</a:t>
            </a:r>
          </a:p>
          <a:p>
            <a:r>
              <a:rPr lang="it-IT"/>
              <a:t>Where the ion is confined with ....</a:t>
            </a:r>
          </a:p>
          <a:p>
            <a:r>
              <a:rPr lang="it-IT"/>
              <a:t>Since we use a single conductor the B field properties are fixed by geomtry</a:t>
            </a:r>
          </a:p>
          <a:p>
            <a:r>
              <a:rPr lang="it-IT"/>
              <a:t>To predict generated field we need to simulate it</a:t>
            </a:r>
          </a:p>
          <a:p>
            <a:r>
              <a:rPr lang="it-IT"/>
              <a:t>We use commercial software to do FEM sim which accounts for many effects such as..</a:t>
            </a:r>
          </a:p>
          <a:p>
            <a:r>
              <a:rPr lang="it-IT"/>
              <a:t>From result we can extract useufl info, currents and 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4244B-F6F4-4DDE-9119-A0350590D7A7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0609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8C6DA-ABF0-4E85-B549-D582F9AD5C22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0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EACA-C431-4572-9262-CABD2261F8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F02DE0-E7D8-4372-B4AA-64CDA5292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1B9A6-E10E-44CC-8323-DBDD35477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E23-AEE9-4C62-BD5A-79B26C35D5E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90B75-93E1-437B-958D-3659F11FA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E7842-794D-4DDD-9B09-E851367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AA7C6-5E02-4902-9AD0-56FB5BFA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64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EEE7D-0ED9-44FC-89D1-A3C3C860D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3F88E-5692-49BE-92AB-1D9273CC7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12F96-9308-48CF-96F2-A1237735F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E23-AEE9-4C62-BD5A-79B26C35D5E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0817A-C950-4E79-8DFE-104F138FF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EED40-A42D-4382-8F80-922809B0C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AA7C6-5E02-4902-9AD0-56FB5BFA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22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2E62A-CA4D-400E-8739-C079C2A20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4FCB8-45B9-4D9D-A485-A86A1AF06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0C647-3E6A-4D40-A210-9569CC37A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E23-AEE9-4C62-BD5A-79B26C35D5E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741A4-4FE1-4BA0-A6C1-DA921D179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70D56-3958-466F-8633-720C0E69D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AA7C6-5E02-4902-9AD0-56FB5BFA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83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94E08-B549-4F38-9554-6FBDA9D39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CED45-BFB7-444D-B365-FD62EBDCBC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1D1E5-DF43-4A4D-BCB7-5343187DA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04805-BD0E-4C3B-8FF6-A0EB4B198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E23-AEE9-4C62-BD5A-79B26C35D5E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E8958F-715E-448A-B496-ADA55B202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D1571-E984-4C79-96FC-ECBA3DE85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AA7C6-5E02-4902-9AD0-56FB5BFA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35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4EC12-B55D-48A5-A719-73569264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82CD3-C227-4778-9F6E-17AA05E1A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FA1BD-D5E2-45B8-91B1-E26627663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1E3078-8135-41E3-AA2E-D20227103D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4BEAF5-FFE0-47E6-89BE-7827817B1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E3D042-3B48-4313-BFE5-38190B0B6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E23-AEE9-4C62-BD5A-79B26C35D5E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B1741-F238-498B-968C-C8D33CDE5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B51DDA-EBF2-4D85-ADBA-C738A032A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AA7C6-5E02-4902-9AD0-56FB5BFA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58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5A1D8-E5E7-4181-8052-79344EF9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985DE6-2387-43D6-A342-E218864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E23-AEE9-4C62-BD5A-79B26C35D5E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E5F4FE-92C9-49A2-8CE0-E16924442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E5979C-BC59-4AE3-8B74-279CC5083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AA7C6-5E02-4902-9AD0-56FB5BFA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02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6472EF-C02E-4363-AE8F-77EE890EC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E23-AEE9-4C62-BD5A-79B26C35D5E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78655-DB66-49F3-8C45-D4DDDEE91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05E49-D82C-40B1-9D74-8418D06DE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AA7C6-5E02-4902-9AD0-56FB5BFA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59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3CD1E-A288-4F17-B4D7-5EF1450FD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D29CE-7EC4-4F3A-B11C-DA1731C51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0A87F-43B8-46FC-A8E1-E913AF9FD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7FB7D-8F08-4D65-B98B-CC1C1762B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E23-AEE9-4C62-BD5A-79B26C35D5E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F9E69-B5DF-4435-B133-A4C3FBAD6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B8AD5-78E8-4F77-A34D-60A33545C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AA7C6-5E02-4902-9AD0-56FB5BFA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7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E5740-5BD3-4109-B6EE-64B174F54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E457E-462E-4142-A700-42C924656D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47672D-129F-4630-9746-D02F52C7A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AA10A-2CDB-4557-BBB6-C8991BE93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E23-AEE9-4C62-BD5A-79B26C35D5E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86EFE-342E-446E-AB60-300E9EE55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848E8E-5DB7-483E-8285-7C4FF6346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AA7C6-5E02-4902-9AD0-56FB5BFA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14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CB0D1-DD7B-4385-BE6C-EE7F6EBE0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9EC6C7-C0AA-4FBA-B9DA-E225E50A4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68644-B3E8-4667-8550-69861738D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E23-AEE9-4C62-BD5A-79B26C35D5E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6DAF8-980F-464F-8C94-0B2B1ADAD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BAB04-F153-4FE4-9888-139A15B91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AA7C6-5E02-4902-9AD0-56FB5BFA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34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F41095-70D7-4377-97B1-D8CB21A0E7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9DD7B4-64C5-4475-B7F3-84E2ABD42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3A93C-8C15-4615-948E-3925E6194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E23-AEE9-4C62-BD5A-79B26C35D5E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A4B02-14DA-4916-8C70-0C51C8FC7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1BD1C-187F-4CBC-BD97-EBF375EB6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AA7C6-5E02-4902-9AD0-56FB5BFA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4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4FB3DE57-AFE9-4820-B949-FA693C6FFF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16538" y="805814"/>
            <a:ext cx="6875462" cy="52463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6812036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1389D-8AC8-4865-7589-4AF6DE427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54B8A-3BB4-8D8E-61B0-BE1A6C33A6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84929-33DB-15A8-BC45-60D03DCAC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FA2D-F6C6-234C-AAC7-E7B9ED48BF04}" type="datetimeFigureOut">
              <a:rPr lang="en-DE" smtClean="0"/>
              <a:t>03/07/2023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4053B-185D-AF68-58F3-9810D1E9D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1037C-08B7-F5CA-08B3-EDBD5FEF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408A3-E3BB-B042-8D94-B02A3882D35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1533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342BF-D219-3EEA-CF88-575F414C7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DBBB2-0B49-D593-7446-25B2C81E9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B7741-BA35-81CD-4737-AC3F39B34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FA2D-F6C6-234C-AAC7-E7B9ED48BF04}" type="datetimeFigureOut">
              <a:rPr lang="en-DE" smtClean="0"/>
              <a:t>03/07/2023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266AB-A7B4-DE96-A303-71B9AC768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B50A0-D0E3-4835-CBB0-32C6D813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408A3-E3BB-B042-8D94-B02A3882D35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90400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6F961-E2AD-5562-D5E5-601455F79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9E4FD-AC4E-7575-47D5-68D73CF13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47196-4621-D348-3602-F051BCDB1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FA2D-F6C6-234C-AAC7-E7B9ED48BF04}" type="datetimeFigureOut">
              <a:rPr lang="en-DE" smtClean="0"/>
              <a:t>03/07/2023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5016C-A3B6-B848-8EE6-877B72B7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79FF2-8440-EDB3-B2D6-BE3EF3E61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408A3-E3BB-B042-8D94-B02A3882D35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73545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31303-2438-FFE1-D922-9A96DEEEB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172BB-E443-7394-C96A-850C532329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722205-A51C-9C22-DC31-CD61BB2D5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85FB8B-8DB9-2A23-7EF7-D6787C314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FA2D-F6C6-234C-AAC7-E7B9ED48BF04}" type="datetimeFigureOut">
              <a:rPr lang="en-DE" smtClean="0"/>
              <a:t>03/07/2023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6B02C4-FB99-8C00-0084-CE2B3040F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033DE-D3AA-99B7-712E-018C75040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408A3-E3BB-B042-8D94-B02A3882D35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08494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EDA78-26FB-36A3-9298-9275BD336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0BA767-23A9-BE50-76A2-0BF5689E2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2FAC1-B270-CDD2-4C3C-60D8F186F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719BE-5C65-2F4B-E40A-92AE33BFB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70104E-AA44-F062-92D1-F1ADC9BF92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BE7D0A-18B5-7579-2AE8-5D8427912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FA2D-F6C6-234C-AAC7-E7B9ED48BF04}" type="datetimeFigureOut">
              <a:rPr lang="en-DE" smtClean="0"/>
              <a:t>03/07/2023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48A027-10D2-87EB-80A6-7793473B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BFC2A-360F-74CB-751B-7AC329ACC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408A3-E3BB-B042-8D94-B02A3882D35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16772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8CCA3-D70A-476E-A744-C76638AA6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D034B9-A223-63CD-D474-6C4E47023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FA2D-F6C6-234C-AAC7-E7B9ED48BF04}" type="datetimeFigureOut">
              <a:rPr lang="en-DE" smtClean="0"/>
              <a:t>03/07/2023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877C5B-A8E3-E8CD-0080-B6D01646F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7DDCE0-BCFF-BF62-4636-28C91C5FA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408A3-E3BB-B042-8D94-B02A3882D35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57466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78867A-AE37-B521-1D89-198363236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FA2D-F6C6-234C-AAC7-E7B9ED48BF04}" type="datetimeFigureOut">
              <a:rPr lang="en-DE" smtClean="0"/>
              <a:t>03/07/2023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2549F-77E4-597A-FDB4-C3FFF01E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C6A66-D952-B87C-D4A9-BACC17335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408A3-E3BB-B042-8D94-B02A3882D35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844870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3F069-C792-8934-5456-CC601C589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335E2-744E-E977-289F-1C5FC58AB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B2E973-C846-82D8-A0D5-8A116E308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8D1C0-3EAB-535F-60A8-530D23C60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FA2D-F6C6-234C-AAC7-E7B9ED48BF04}" type="datetimeFigureOut">
              <a:rPr lang="en-DE" smtClean="0"/>
              <a:t>03/07/2023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E6A60F-288F-6849-A02E-5DDCCC4A6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B1349-34AF-9C39-13C7-53A53CDB7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408A3-E3BB-B042-8D94-B02A3882D35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30299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60FBD-2D98-69D9-3F52-256FC6DBC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758F3C-1678-C972-E813-94F2C1B41B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DC1CC-7EF2-ADAB-5331-480D5FAD0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DE90D-A75D-B413-5AEA-C18F568F9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FA2D-F6C6-234C-AAC7-E7B9ED48BF04}" type="datetimeFigureOut">
              <a:rPr lang="en-DE" smtClean="0"/>
              <a:t>03/07/2023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819FD-667A-2F27-CF99-EB6C4D7ED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84A2F2-159D-8BD1-2459-BD502647D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408A3-E3BB-B042-8D94-B02A3882D35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332231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74086-812F-B39A-5EC8-D30E6A681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477654-8988-9BF1-282A-BE758B0B78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F5AA2-F7BA-9253-1A1A-235ABAFF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FA2D-F6C6-234C-AAC7-E7B9ED48BF04}" type="datetimeFigureOut">
              <a:rPr lang="en-DE" smtClean="0"/>
              <a:t>03/07/2023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5D435-61A9-EB65-5AEE-8EC8A11DC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63A26-A010-9286-D967-4903EB807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408A3-E3BB-B042-8D94-B02A3882D35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924101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0A4991-4585-A5F5-DB75-A9FED8121E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94DD3E-ABC3-ACBE-DA94-620A04928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49BA8-1E2C-5713-A880-5EDF2EE34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FA2D-F6C6-234C-AAC7-E7B9ED48BF04}" type="datetimeFigureOut">
              <a:rPr lang="en-DE" smtClean="0"/>
              <a:t>03/07/2023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D2B1B-148D-A814-3904-A28AC8FAE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6A773-1583-A531-CFC2-C3891082D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408A3-E3BB-B042-8D94-B02A3882D35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50595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078BD6-EFB4-404A-AF5F-C12B96BB0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F772E-A353-40C7-B954-9023B9A76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DD8BC-3C81-4B3F-ACCF-6B31926F38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B0E23-AEE9-4C62-BD5A-79B26C35D5E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3826B-780A-4E6A-9B62-0914E0B87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DCC94-6DC0-4E22-8E20-335478575D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AA7C6-5E02-4902-9AD0-56FB5BFA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25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A1143F-D169-2D25-E65A-47E97FE0D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E31D5-F83B-3F84-A9E2-5B9055AEF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FEA43-5088-C3E9-7E1B-094DBB6D44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9FA2D-F6C6-234C-AAC7-E7B9ED48BF04}" type="datetimeFigureOut">
              <a:rPr lang="en-DE" smtClean="0"/>
              <a:t>03/07/2023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23EBB-4A03-DEE2-D878-0ABD54AEF7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99C00-40C0-965C-17A4-792B6AF94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408A3-E3BB-B042-8D94-B02A3882D35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3777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12" Type="http://schemas.openxmlformats.org/officeDocument/2006/relationships/image" Target="../media/image72.png"/><Relationship Id="rId17" Type="http://schemas.openxmlformats.org/officeDocument/2006/relationships/image" Target="../media/image77.svg"/><Relationship Id="rId2" Type="http://schemas.openxmlformats.org/officeDocument/2006/relationships/image" Target="../media/image62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Relationship Id="rId1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png"/><Relationship Id="rId3" Type="http://schemas.openxmlformats.org/officeDocument/2006/relationships/image" Target="../media/image83.emf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>
                <a:ea typeface="+mj-lt"/>
                <a:cs typeface="+mj-lt"/>
              </a:rPr>
              <a:t>A universal two-qubit computational register for trapped-ion quantum processors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2B6E8-58AE-29A7-C3B7-1FECB9D718F8}"/>
              </a:ext>
            </a:extLst>
          </p:cNvPr>
          <p:cNvSpPr txBox="1"/>
          <p:nvPr/>
        </p:nvSpPr>
        <p:spPr>
          <a:xfrm>
            <a:off x="3294000" y="5220000"/>
            <a:ext cx="5791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aseline="30000" dirty="0">
                <a:ea typeface="+mn-lt"/>
                <a:cs typeface="+mn-lt"/>
              </a:rPr>
              <a:t>1</a:t>
            </a:r>
            <a:r>
              <a:rPr lang="en-US" sz="1200" dirty="0">
                <a:ea typeface="+mn-lt"/>
                <a:cs typeface="+mn-lt"/>
              </a:rPr>
              <a:t>Institut für </a:t>
            </a:r>
            <a:r>
              <a:rPr lang="en-US" sz="1200" dirty="0" err="1">
                <a:ea typeface="+mn-lt"/>
                <a:cs typeface="+mn-lt"/>
              </a:rPr>
              <a:t>Quantenoptik</a:t>
            </a:r>
            <a:r>
              <a:rPr lang="en-US" sz="1200" dirty="0">
                <a:ea typeface="+mn-lt"/>
                <a:cs typeface="+mn-lt"/>
              </a:rPr>
              <a:t>, Leibniz Universität Hannover, </a:t>
            </a:r>
            <a:r>
              <a:rPr lang="en-US" sz="1200" dirty="0" err="1">
                <a:ea typeface="+mn-lt"/>
                <a:cs typeface="+mn-lt"/>
              </a:rPr>
              <a:t>Welfengarten</a:t>
            </a:r>
            <a:r>
              <a:rPr lang="en-US" sz="1200" dirty="0">
                <a:ea typeface="+mn-lt"/>
                <a:cs typeface="+mn-lt"/>
              </a:rPr>
              <a:t> 1, 30167 Hannover </a:t>
            </a:r>
            <a:endParaRPr lang="en-US" sz="1200">
              <a:ea typeface="+mn-lt"/>
              <a:cs typeface="+mn-lt"/>
            </a:endParaRPr>
          </a:p>
          <a:p>
            <a:r>
              <a:rPr lang="en-US" sz="1200" baseline="30000" dirty="0">
                <a:ea typeface="+mn-lt"/>
                <a:cs typeface="+mn-lt"/>
              </a:rPr>
              <a:t>2</a:t>
            </a:r>
            <a:r>
              <a:rPr lang="en-US" sz="1200" dirty="0">
                <a:ea typeface="+mn-lt"/>
                <a:cs typeface="+mn-lt"/>
              </a:rPr>
              <a:t>PTB, </a:t>
            </a:r>
            <a:r>
              <a:rPr lang="en-US" sz="1200" dirty="0" err="1">
                <a:ea typeface="+mn-lt"/>
                <a:cs typeface="+mn-lt"/>
              </a:rPr>
              <a:t>Bundesallee</a:t>
            </a:r>
            <a:r>
              <a:rPr lang="en-US" sz="1200" dirty="0">
                <a:ea typeface="+mn-lt"/>
                <a:cs typeface="+mn-lt"/>
              </a:rPr>
              <a:t> 100, 38116 Braunschweig</a:t>
            </a:r>
          </a:p>
          <a:p>
            <a:r>
              <a:rPr lang="en-US" sz="1200" baseline="30000" dirty="0">
                <a:ea typeface="+mn-lt"/>
                <a:cs typeface="+mn-lt"/>
              </a:rPr>
              <a:t>3</a:t>
            </a:r>
            <a:r>
              <a:rPr lang="en-US" sz="1200" dirty="0">
                <a:ea typeface="+mn-lt"/>
                <a:cs typeface="+mn-lt"/>
              </a:rPr>
              <a:t>QUDORA Technologies GmbH, </a:t>
            </a:r>
            <a:r>
              <a:rPr lang="en-US" sz="1200" dirty="0" err="1">
                <a:ea typeface="+mn-lt"/>
                <a:cs typeface="+mn-lt"/>
              </a:rPr>
              <a:t>Wilhelmsgarten</a:t>
            </a:r>
            <a:r>
              <a:rPr lang="en-US" sz="1200" dirty="0">
                <a:ea typeface="+mn-lt"/>
                <a:cs typeface="+mn-lt"/>
              </a:rPr>
              <a:t> 3, 38100 Braunschweig</a:t>
            </a:r>
            <a:br>
              <a:rPr lang="en-US" sz="1200" dirty="0">
                <a:ea typeface="+mn-lt"/>
                <a:cs typeface="+mn-lt"/>
              </a:rPr>
            </a:br>
            <a:endParaRPr lang="en-US" sz="1200" dirty="0">
              <a:ea typeface="+mn-lt"/>
              <a:cs typeface="+mn-lt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8CF0128-CA8E-3389-8278-5A549A0E73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Nicolas Pulido-Mateo</a:t>
            </a:r>
            <a:r>
              <a:rPr lang="en-US" baseline="30000" dirty="0">
                <a:ea typeface="+mn-lt"/>
                <a:cs typeface="+mn-lt"/>
              </a:rPr>
              <a:t>1,2</a:t>
            </a:r>
            <a:r>
              <a:rPr lang="en-US" dirty="0">
                <a:ea typeface="+mn-lt"/>
                <a:cs typeface="+mn-lt"/>
              </a:rPr>
              <a:t>, Hardik Mendpara</a:t>
            </a:r>
            <a:r>
              <a:rPr lang="en-US" baseline="30000" dirty="0">
                <a:ea typeface="+mn-lt"/>
                <a:cs typeface="+mn-lt"/>
              </a:rPr>
              <a:t>1,2</a:t>
            </a:r>
            <a:r>
              <a:rPr lang="en-US" dirty="0">
                <a:ea typeface="+mn-lt"/>
                <a:cs typeface="+mn-lt"/>
              </a:rPr>
              <a:t>, Markus Duwe</a:t>
            </a:r>
            <a:r>
              <a:rPr lang="en-US" baseline="30000" dirty="0">
                <a:ea typeface="+mn-lt"/>
                <a:cs typeface="+mn-lt"/>
              </a:rPr>
              <a:t>1,2</a:t>
            </a:r>
            <a:r>
              <a:rPr lang="en-US" dirty="0">
                <a:ea typeface="+mn-lt"/>
                <a:cs typeface="+mn-lt"/>
              </a:rPr>
              <a:t>, Giorgio Zarantonello</a:t>
            </a:r>
            <a:r>
              <a:rPr lang="en-US" baseline="30000" dirty="0">
                <a:ea typeface="+mn-lt"/>
                <a:cs typeface="+mn-lt"/>
              </a:rPr>
              <a:t>1,3</a:t>
            </a:r>
            <a:r>
              <a:rPr lang="en-US" dirty="0">
                <a:ea typeface="+mn-lt"/>
                <a:cs typeface="+mn-lt"/>
              </a:rPr>
              <a:t>, Amado Bautista-Salvador</a:t>
            </a:r>
            <a:r>
              <a:rPr lang="en-US" baseline="30000" dirty="0">
                <a:ea typeface="+mn-lt"/>
                <a:cs typeface="+mn-lt"/>
              </a:rPr>
              <a:t>1,2,3</a:t>
            </a:r>
            <a:r>
              <a:rPr lang="en-US" dirty="0">
                <a:ea typeface="+mn-lt"/>
                <a:cs typeface="+mn-lt"/>
              </a:rPr>
              <a:t>, Ludwig Krinner</a:t>
            </a:r>
            <a:r>
              <a:rPr lang="en-US" baseline="30000" dirty="0">
                <a:ea typeface="+mn-lt"/>
                <a:cs typeface="+mn-lt"/>
              </a:rPr>
              <a:t>1,2</a:t>
            </a:r>
            <a:r>
              <a:rPr lang="en-US" dirty="0">
                <a:ea typeface="+mn-lt"/>
                <a:cs typeface="+mn-lt"/>
              </a:rPr>
              <a:t> and Christian Ospelkaus</a:t>
            </a:r>
            <a:r>
              <a:rPr lang="en-US" baseline="30000" dirty="0">
                <a:ea typeface="+mn-lt"/>
                <a:cs typeface="+mn-lt"/>
              </a:rPr>
              <a:t>1,2,3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dirty="0"/>
          </a:p>
          <a:p>
            <a:endParaRPr lang="en-US"/>
          </a:p>
          <a:p>
            <a:endParaRPr lang="en-US"/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strap">
            <a:extLst>
              <a:ext uri="{FF2B5EF4-FFF2-40B4-BE49-F238E27FC236}">
                <a16:creationId xmlns:a16="http://schemas.microsoft.com/office/drawing/2014/main" id="{14F0A2A6-3923-28F1-C9F1-640257B5D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8037" y="3391412"/>
            <a:ext cx="3810000" cy="22141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4C976-E98C-267A-79D8-8E73069E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Single-ion addressing</a:t>
            </a: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FD76D1-24CE-E3CF-BCA5-A785E9DA1C8A}"/>
              </a:ext>
            </a:extLst>
          </p:cNvPr>
          <p:cNvGrpSpPr/>
          <p:nvPr/>
        </p:nvGrpSpPr>
        <p:grpSpPr>
          <a:xfrm>
            <a:off x="7046828" y="3597884"/>
            <a:ext cx="4045523" cy="1540452"/>
            <a:chOff x="4572000" y="4480836"/>
            <a:chExt cx="4045523" cy="1540452"/>
          </a:xfrm>
        </p:grpSpPr>
        <p:sp>
          <p:nvSpPr>
            <p:cNvPr id="6" name="Rounded Rectangle 11">
              <a:extLst>
                <a:ext uri="{FF2B5EF4-FFF2-40B4-BE49-F238E27FC236}">
                  <a16:creationId xmlns:a16="http://schemas.microsoft.com/office/drawing/2014/main" id="{6522A119-12FE-4DD0-94D5-CF9FA7E5DA32}"/>
                </a:ext>
              </a:extLst>
            </p:cNvPr>
            <p:cNvSpPr/>
            <p:nvPr/>
          </p:nvSpPr>
          <p:spPr>
            <a:xfrm>
              <a:off x="4575461" y="4480836"/>
              <a:ext cx="4038600" cy="154045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39E6DCB-E6EC-7176-2088-F92DAC21815C}"/>
                </a:ext>
              </a:extLst>
            </p:cNvPr>
            <p:cNvCxnSpPr/>
            <p:nvPr/>
          </p:nvCxnSpPr>
          <p:spPr>
            <a:xfrm>
              <a:off x="4572000" y="5251062"/>
              <a:ext cx="4045523" cy="0"/>
            </a:xfrm>
            <a:prstGeom prst="line">
              <a:avLst/>
            </a:prstGeom>
            <a:ln w="6350">
              <a:prstDash val="dashDot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4E922D-991B-FC46-DD80-3F5F0DE78DCB}"/>
                </a:ext>
              </a:extLst>
            </p:cNvPr>
            <p:cNvSpPr txBox="1"/>
            <p:nvPr/>
          </p:nvSpPr>
          <p:spPr>
            <a:xfrm>
              <a:off x="6447284" y="5061750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x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6007004-1747-0E2B-5A9A-49D46A87000D}"/>
              </a:ext>
            </a:extLst>
          </p:cNvPr>
          <p:cNvSpPr txBox="1"/>
          <p:nvPr/>
        </p:nvSpPr>
        <p:spPr>
          <a:xfrm>
            <a:off x="9483249" y="3691559"/>
            <a:ext cx="828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Qubit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F72043-27B1-7BCB-6E54-587EF767217F}"/>
              </a:ext>
            </a:extLst>
          </p:cNvPr>
          <p:cNvSpPr txBox="1"/>
          <p:nvPr/>
        </p:nvSpPr>
        <p:spPr>
          <a:xfrm>
            <a:off x="7730903" y="3686808"/>
            <a:ext cx="828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Qubit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4A8903-16D2-D6E9-7056-B7F0582F5B7E}"/>
              </a:ext>
            </a:extLst>
          </p:cNvPr>
          <p:cNvSpPr txBox="1"/>
          <p:nvPr/>
        </p:nvSpPr>
        <p:spPr>
          <a:xfrm>
            <a:off x="8661693" y="4459992"/>
            <a:ext cx="828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Trap center</a:t>
            </a:r>
          </a:p>
        </p:txBody>
      </p:sp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BE4CB24-3320-4E29-AF9F-00F6FE2CC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436" y="4548130"/>
            <a:ext cx="485843" cy="571580"/>
          </a:xfrm>
          <a:prstGeom prst="rect">
            <a:avLst/>
          </a:prstGeom>
        </p:spPr>
      </p:pic>
      <p:sp>
        <p:nvSpPr>
          <p:cNvPr id="19" name="Ellipse 36">
            <a:extLst>
              <a:ext uri="{FF2B5EF4-FFF2-40B4-BE49-F238E27FC236}">
                <a16:creationId xmlns:a16="http://schemas.microsoft.com/office/drawing/2014/main" id="{1273CD64-3337-2C86-3BB1-0C19F552B58A}"/>
              </a:ext>
            </a:extLst>
          </p:cNvPr>
          <p:cNvSpPr>
            <a:spLocks noChangeAspect="1"/>
          </p:cNvSpPr>
          <p:nvPr/>
        </p:nvSpPr>
        <p:spPr>
          <a:xfrm flipV="1">
            <a:off x="8002183" y="4197172"/>
            <a:ext cx="371604" cy="37160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1270000">
            <a:bevelT w="101600" h="101600"/>
            <a:bevelB w="101600" h="1016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/>
              <a:t>+</a:t>
            </a:r>
          </a:p>
        </p:txBody>
      </p:sp>
      <p:sp>
        <p:nvSpPr>
          <p:cNvPr id="21" name="Ellipse 36">
            <a:extLst>
              <a:ext uri="{FF2B5EF4-FFF2-40B4-BE49-F238E27FC236}">
                <a16:creationId xmlns:a16="http://schemas.microsoft.com/office/drawing/2014/main" id="{FD154CA7-9855-CBC7-45D2-FDB1B133F8D9}"/>
              </a:ext>
            </a:extLst>
          </p:cNvPr>
          <p:cNvSpPr>
            <a:spLocks noChangeAspect="1"/>
          </p:cNvSpPr>
          <p:nvPr/>
        </p:nvSpPr>
        <p:spPr>
          <a:xfrm flipV="1">
            <a:off x="9767557" y="4178798"/>
            <a:ext cx="371604" cy="37160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1270000">
            <a:bevelT w="101600" h="101600"/>
            <a:bevelB w="101600" h="1016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/>
              <a:t>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FD41D-7DB9-4E91-DA96-7788F08FEEED}"/>
              </a:ext>
            </a:extLst>
          </p:cNvPr>
          <p:cNvSpPr txBox="1"/>
          <p:nvPr/>
        </p:nvSpPr>
        <p:spPr>
          <a:xfrm>
            <a:off x="760941" y="1712025"/>
            <a:ext cx="605161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Rotate ion crystal</a:t>
            </a:r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Displace ion to be addressed out of micromotion minimum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ea typeface="+mn-lt"/>
                <a:cs typeface="+mn-lt"/>
              </a:rPr>
              <a:t>Micromotion sideband interaction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42CB5BB-7E19-88B4-FF2E-988EED55EE39}"/>
              </a:ext>
            </a:extLst>
          </p:cNvPr>
          <p:cNvCxnSpPr/>
          <p:nvPr/>
        </p:nvCxnSpPr>
        <p:spPr>
          <a:xfrm flipV="1">
            <a:off x="3480520" y="3606639"/>
            <a:ext cx="3781804" cy="753199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BF1D7D-623D-B467-007A-BEA22C3A6E81}"/>
              </a:ext>
            </a:extLst>
          </p:cNvPr>
          <p:cNvCxnSpPr/>
          <p:nvPr/>
        </p:nvCxnSpPr>
        <p:spPr>
          <a:xfrm>
            <a:off x="3455671" y="4363330"/>
            <a:ext cx="3779616" cy="767218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C82449A-BE19-9127-8121-08A43A3AE174}"/>
              </a:ext>
            </a:extLst>
          </p:cNvPr>
          <p:cNvSpPr txBox="1"/>
          <p:nvPr/>
        </p:nvSpPr>
        <p:spPr>
          <a:xfrm>
            <a:off x="8992859" y="6272329"/>
            <a:ext cx="3568176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U. Warring et al., </a:t>
            </a:r>
            <a:r>
              <a:rPr lang="de-DE" sz="1400" dirty="0">
                <a:latin typeface="Calibri"/>
                <a:cs typeface="Calibri"/>
              </a:rPr>
              <a:t>PRL </a:t>
            </a:r>
            <a:r>
              <a:rPr lang="de-DE" sz="1400" b="1" dirty="0">
                <a:latin typeface="Calibri"/>
                <a:cs typeface="Calibri"/>
              </a:rPr>
              <a:t>110</a:t>
            </a:r>
            <a:r>
              <a:rPr lang="de-DE" sz="1400" dirty="0">
                <a:latin typeface="Calibri"/>
                <a:cs typeface="Calibri"/>
              </a:rPr>
              <a:t>, 173002 (2013)</a:t>
            </a:r>
            <a:endParaRPr lang="en-US" sz="1400">
              <a:latin typeface="Calibri"/>
              <a:ea typeface="+mn-lt"/>
              <a:cs typeface="Calibri"/>
            </a:endParaRPr>
          </a:p>
          <a:p>
            <a:r>
              <a:rPr lang="de-DE" sz="1400" dirty="0">
                <a:latin typeface="Calibri"/>
                <a:cs typeface="Calibri"/>
              </a:rPr>
              <a:t>D. Leibfried –PRA </a:t>
            </a:r>
            <a:r>
              <a:rPr lang="de-DE" sz="1400" b="1" dirty="0">
                <a:latin typeface="Calibri"/>
                <a:cs typeface="Calibri"/>
              </a:rPr>
              <a:t>60</a:t>
            </a:r>
            <a:r>
              <a:rPr lang="de-DE" sz="1400" dirty="0">
                <a:latin typeface="Calibri"/>
                <a:cs typeface="Calibri"/>
              </a:rPr>
              <a:t>, R3335(R), (1999)</a:t>
            </a:r>
            <a:endParaRPr lang="en-US" sz="1400" dirty="0">
              <a:latin typeface="Calibri"/>
              <a:ea typeface="+mn-lt"/>
              <a:cs typeface="Calibri"/>
            </a:endParaRPr>
          </a:p>
          <a:p>
            <a:pPr algn="l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415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7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BF25-7A99-25C0-C20D-7738689C6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Single-ion addressing: Flopping and crosstalk</a:t>
            </a:r>
            <a:endParaRPr lang="en-US" dirty="0"/>
          </a:p>
        </p:txBody>
      </p:sp>
      <p:sp>
        <p:nvSpPr>
          <p:cNvPr id="6" name="rabi rates">
            <a:extLst>
              <a:ext uri="{FF2B5EF4-FFF2-40B4-BE49-F238E27FC236}">
                <a16:creationId xmlns:a16="http://schemas.microsoft.com/office/drawing/2014/main" id="{CB8833A4-7041-54A1-DB06-BF3953D03FC0}"/>
              </a:ext>
            </a:extLst>
          </p:cNvPr>
          <p:cNvSpPr txBox="1"/>
          <p:nvPr/>
        </p:nvSpPr>
        <p:spPr>
          <a:xfrm>
            <a:off x="1461025" y="5944858"/>
            <a:ext cx="317143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Ω</a:t>
            </a:r>
            <a:r>
              <a:rPr lang="en-US" baseline="-25000">
                <a:ea typeface="+mn-lt"/>
                <a:cs typeface="+mn-lt"/>
              </a:rPr>
              <a:t>ion0</a:t>
            </a:r>
            <a:r>
              <a:rPr lang="en-US">
                <a:ea typeface="+mn-lt"/>
                <a:cs typeface="+mn-lt"/>
              </a:rPr>
              <a:t> = 2π × 11.145(5) kHz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Ω</a:t>
            </a:r>
            <a:r>
              <a:rPr lang="en-US" baseline="-25000">
                <a:ea typeface="+mn-lt"/>
                <a:cs typeface="+mn-lt"/>
              </a:rPr>
              <a:t>ion1</a:t>
            </a:r>
            <a:r>
              <a:rPr lang="en-US">
                <a:ea typeface="+mn-lt"/>
                <a:cs typeface="+mn-lt"/>
              </a:rPr>
              <a:t> = 2π × 5.655(5) kHz</a:t>
            </a:r>
          </a:p>
        </p:txBody>
      </p:sp>
      <p:pic>
        <p:nvPicPr>
          <p:cNvPr id="4" name="rabi flop">
            <a:extLst>
              <a:ext uri="{FF2B5EF4-FFF2-40B4-BE49-F238E27FC236}">
                <a16:creationId xmlns:a16="http://schemas.microsoft.com/office/drawing/2014/main" id="{CE293137-31B1-2613-0C48-D1D89C280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3055" y="3551256"/>
            <a:ext cx="5752515" cy="214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ABF8A28-9C72-B870-9637-2A33BCE77884}"/>
              </a:ext>
            </a:extLst>
          </p:cNvPr>
          <p:cNvGrpSpPr/>
          <p:nvPr/>
        </p:nvGrpSpPr>
        <p:grpSpPr>
          <a:xfrm>
            <a:off x="32746" y="1465259"/>
            <a:ext cx="5255909" cy="2120094"/>
            <a:chOff x="-68014" y="1465259"/>
            <a:chExt cx="5255909" cy="2120094"/>
          </a:xfrm>
        </p:grpSpPr>
        <p:pic>
          <p:nvPicPr>
            <p:cNvPr id="7" name="Graphic 7">
              <a:extLst>
                <a:ext uri="{FF2B5EF4-FFF2-40B4-BE49-F238E27FC236}">
                  <a16:creationId xmlns:a16="http://schemas.microsoft.com/office/drawing/2014/main" id="{090E6596-5690-12A7-B46E-82A50797B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68014" y="1465259"/>
              <a:ext cx="5255909" cy="212009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1296907-F6C1-1B9F-669C-FC677504E897}"/>
                </a:ext>
              </a:extLst>
            </p:cNvPr>
            <p:cNvSpPr txBox="1"/>
            <p:nvPr/>
          </p:nvSpPr>
          <p:spPr>
            <a:xfrm>
              <a:off x="2304891" y="1561784"/>
              <a:ext cx="797267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cs typeface="Calibri"/>
                </a:rPr>
                <a:t>scan </a:t>
              </a:r>
              <a:r>
                <a:rPr lang="en-US" i="1">
                  <a:cs typeface="Calibri"/>
                </a:rPr>
                <a:t>t</a:t>
              </a:r>
              <a:endParaRPr lang="en-US" i="1"/>
            </a:p>
          </p:txBody>
        </p:sp>
      </p:grpSp>
      <p:pic>
        <p:nvPicPr>
          <p:cNvPr id="9" name="Graphic 3">
            <a:extLst>
              <a:ext uri="{FF2B5EF4-FFF2-40B4-BE49-F238E27FC236}">
                <a16:creationId xmlns:a16="http://schemas.microsoft.com/office/drawing/2014/main" id="{6992507F-286C-FD39-2A76-4CCD330D9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54969" y="3512573"/>
            <a:ext cx="5095562" cy="191532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E36D667-1C50-C70C-F75D-B5B42ED3E562}"/>
              </a:ext>
            </a:extLst>
          </p:cNvPr>
          <p:cNvGrpSpPr/>
          <p:nvPr/>
        </p:nvGrpSpPr>
        <p:grpSpPr>
          <a:xfrm>
            <a:off x="6790993" y="1385941"/>
            <a:ext cx="4933146" cy="2146165"/>
            <a:chOff x="6790993" y="1385941"/>
            <a:chExt cx="4933146" cy="2146165"/>
          </a:xfrm>
        </p:grpSpPr>
        <p:pic>
          <p:nvPicPr>
            <p:cNvPr id="11" name="Graphic 6">
              <a:extLst>
                <a:ext uri="{FF2B5EF4-FFF2-40B4-BE49-F238E27FC236}">
                  <a16:creationId xmlns:a16="http://schemas.microsoft.com/office/drawing/2014/main" id="{DE1364BA-FDA5-090C-942B-9E369B112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790993" y="1385941"/>
              <a:ext cx="4933146" cy="179794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A0310F0-5437-6D07-851D-E3AFF23CAED8}"/>
                </a:ext>
              </a:extLst>
            </p:cNvPr>
            <p:cNvSpPr txBox="1"/>
            <p:nvPr/>
          </p:nvSpPr>
          <p:spPr>
            <a:xfrm>
              <a:off x="7790033" y="3224329"/>
              <a:ext cx="3058076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ea typeface="+mn-lt"/>
                  <a:cs typeface="+mn-lt"/>
                </a:rPr>
                <a:t>Piltz et al., Nat Commun </a:t>
              </a:r>
              <a:r>
                <a:rPr lang="en-US" sz="1400" b="1" dirty="0">
                  <a:ea typeface="+mn-lt"/>
                  <a:cs typeface="+mn-lt"/>
                </a:rPr>
                <a:t>5</a:t>
              </a:r>
              <a:r>
                <a:rPr lang="en-US" sz="1400" dirty="0">
                  <a:ea typeface="+mn-lt"/>
                  <a:cs typeface="+mn-lt"/>
                </a:rPr>
                <a:t>, 4679 (2014)</a:t>
              </a:r>
              <a:endParaRPr lang="en-US" sz="1400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839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0BB0A-3D17-8B02-3237-C1399C360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5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Simple circuits: Cycle benchmarking</a:t>
            </a:r>
            <a:endParaRPr lang="en-US"/>
          </a:p>
        </p:txBody>
      </p:sp>
      <p:grpSp>
        <p:nvGrpSpPr>
          <p:cNvPr id="19" name="CB">
            <a:extLst>
              <a:ext uri="{FF2B5EF4-FFF2-40B4-BE49-F238E27FC236}">
                <a16:creationId xmlns:a16="http://schemas.microsoft.com/office/drawing/2014/main" id="{06D674FE-0698-3CB3-3554-DEC94A031D3C}"/>
              </a:ext>
            </a:extLst>
          </p:cNvPr>
          <p:cNvGrpSpPr/>
          <p:nvPr/>
        </p:nvGrpSpPr>
        <p:grpSpPr>
          <a:xfrm>
            <a:off x="1963056" y="1007445"/>
            <a:ext cx="9930441" cy="2423902"/>
            <a:chOff x="1963056" y="1007445"/>
            <a:chExt cx="9930441" cy="2423902"/>
          </a:xfrm>
        </p:grpSpPr>
        <p:sp>
          <p:nvSpPr>
            <p:cNvPr id="16" name="CB citation">
              <a:extLst>
                <a:ext uri="{FF2B5EF4-FFF2-40B4-BE49-F238E27FC236}">
                  <a16:creationId xmlns:a16="http://schemas.microsoft.com/office/drawing/2014/main" id="{5522957C-273F-9D2B-2B23-683DEC9D0531}"/>
                </a:ext>
              </a:extLst>
            </p:cNvPr>
            <p:cNvSpPr txBox="1"/>
            <p:nvPr/>
          </p:nvSpPr>
          <p:spPr>
            <a:xfrm>
              <a:off x="8596116" y="3123570"/>
              <a:ext cx="3297381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ea typeface="+mn-lt"/>
                  <a:cs typeface="+mn-lt"/>
                </a:rPr>
                <a:t>Erhard et al., Nat Commun </a:t>
              </a:r>
              <a:r>
                <a:rPr lang="en-US" sz="1400" b="1" dirty="0">
                  <a:ea typeface="+mn-lt"/>
                  <a:cs typeface="+mn-lt"/>
                </a:rPr>
                <a:t>10</a:t>
              </a:r>
              <a:r>
                <a:rPr lang="en-US" sz="1400" dirty="0">
                  <a:ea typeface="+mn-lt"/>
                  <a:cs typeface="+mn-lt"/>
                </a:rPr>
                <a:t>, 5347 (2019)</a:t>
              </a:r>
              <a:endParaRPr lang="en-US" sz="1400">
                <a:cs typeface="Calibri"/>
              </a:endParaRPr>
            </a:p>
          </p:txBody>
        </p:sp>
        <p:pic>
          <p:nvPicPr>
            <p:cNvPr id="7" name="CB proto">
              <a:extLst>
                <a:ext uri="{FF2B5EF4-FFF2-40B4-BE49-F238E27FC236}">
                  <a16:creationId xmlns:a16="http://schemas.microsoft.com/office/drawing/2014/main" id="{0BD85B9D-1F83-44F6-C216-078B557B6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63056" y="1349615"/>
              <a:ext cx="8154039" cy="1547051"/>
            </a:xfrm>
            <a:prstGeom prst="rect">
              <a:avLst/>
            </a:prstGeom>
          </p:spPr>
        </p:pic>
        <p:sp>
          <p:nvSpPr>
            <p:cNvPr id="8" name="CB text">
              <a:extLst>
                <a:ext uri="{FF2B5EF4-FFF2-40B4-BE49-F238E27FC236}">
                  <a16:creationId xmlns:a16="http://schemas.microsoft.com/office/drawing/2014/main" id="{7D857ADB-C519-86FE-6A8A-4D7C5399CF17}"/>
                </a:ext>
              </a:extLst>
            </p:cNvPr>
            <p:cNvSpPr txBox="1"/>
            <p:nvPr/>
          </p:nvSpPr>
          <p:spPr>
            <a:xfrm>
              <a:off x="5417179" y="1007445"/>
              <a:ext cx="167892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cs typeface="Calibri"/>
                </a:rPr>
                <a:t>repeat </a:t>
              </a:r>
              <a:r>
                <a:rPr lang="en-US" err="1">
                  <a:cs typeface="Calibri"/>
                </a:rPr>
                <a:t>m</a:t>
              </a:r>
              <a:r>
                <a:rPr lang="en-US" baseline="-25000" err="1">
                  <a:cs typeface="Calibri"/>
                </a:rPr>
                <a:t>j</a:t>
              </a:r>
              <a:r>
                <a:rPr lang="en-US">
                  <a:cs typeface="Calibri"/>
                </a:rPr>
                <a:t> times</a:t>
              </a:r>
              <a:endParaRPr lang="en-US"/>
            </a:p>
          </p:txBody>
        </p:sp>
      </p:grpSp>
      <p:pic>
        <p:nvPicPr>
          <p:cNvPr id="6" name="f_P_mj_l">
            <a:extLst>
              <a:ext uri="{FF2B5EF4-FFF2-40B4-BE49-F238E27FC236}">
                <a16:creationId xmlns:a16="http://schemas.microsoft.com/office/drawing/2014/main" id="{4548B8B9-E7CA-0C16-41F6-E71474FB8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9575" y="1822450"/>
            <a:ext cx="1047750" cy="571500"/>
          </a:xfrm>
          <a:prstGeom prst="rect">
            <a:avLst/>
          </a:prstGeom>
        </p:spPr>
      </p:pic>
      <p:grpSp>
        <p:nvGrpSpPr>
          <p:cNvPr id="13" name="f4">
            <a:extLst>
              <a:ext uri="{FF2B5EF4-FFF2-40B4-BE49-F238E27FC236}">
                <a16:creationId xmlns:a16="http://schemas.microsoft.com/office/drawing/2014/main" id="{A6758A99-4AA1-1C61-6428-9F2E72C57D81}"/>
              </a:ext>
            </a:extLst>
          </p:cNvPr>
          <p:cNvGrpSpPr/>
          <p:nvPr/>
        </p:nvGrpSpPr>
        <p:grpSpPr>
          <a:xfrm>
            <a:off x="511175" y="3176304"/>
            <a:ext cx="7294942" cy="832745"/>
            <a:chOff x="517525" y="3893854"/>
            <a:chExt cx="7294942" cy="832745"/>
          </a:xfrm>
        </p:grpSpPr>
        <p:pic>
          <p:nvPicPr>
            <p:cNvPr id="3" name="Graphic 3">
              <a:extLst>
                <a:ext uri="{FF2B5EF4-FFF2-40B4-BE49-F238E27FC236}">
                  <a16:creationId xmlns:a16="http://schemas.microsoft.com/office/drawing/2014/main" id="{5858002D-9987-BC02-5818-2A5FB4510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21273" y="3893854"/>
              <a:ext cx="5791194" cy="832745"/>
            </a:xfrm>
            <a:prstGeom prst="rect">
              <a:avLst/>
            </a:prstGeom>
          </p:spPr>
        </p:pic>
        <p:pic>
          <p:nvPicPr>
            <p:cNvPr id="11" name="Graphic 11">
              <a:extLst>
                <a:ext uri="{FF2B5EF4-FFF2-40B4-BE49-F238E27FC236}">
                  <a16:creationId xmlns:a16="http://schemas.microsoft.com/office/drawing/2014/main" id="{C91AC5BD-E8D4-D1D3-6259-F655A5A7E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17525" y="4033837"/>
              <a:ext cx="857250" cy="542925"/>
            </a:xfrm>
            <a:prstGeom prst="rect">
              <a:avLst/>
            </a:prstGeom>
          </p:spPr>
        </p:pic>
      </p:grpSp>
      <p:grpSp>
        <p:nvGrpSpPr>
          <p:cNvPr id="17" name="Group f8">
            <a:extLst>
              <a:ext uri="{FF2B5EF4-FFF2-40B4-BE49-F238E27FC236}">
                <a16:creationId xmlns:a16="http://schemas.microsoft.com/office/drawing/2014/main" id="{13BB7373-B097-3E55-6904-AE7A19071179}"/>
              </a:ext>
            </a:extLst>
          </p:cNvPr>
          <p:cNvGrpSpPr/>
          <p:nvPr/>
        </p:nvGrpSpPr>
        <p:grpSpPr>
          <a:xfrm>
            <a:off x="463549" y="4222750"/>
            <a:ext cx="11296651" cy="1276350"/>
            <a:chOff x="457199" y="3657600"/>
            <a:chExt cx="11296651" cy="1276350"/>
          </a:xfrm>
        </p:grpSpPr>
        <p:sp>
          <p:nvSpPr>
            <p:cNvPr id="5" name="f8 canvas">
              <a:extLst>
                <a:ext uri="{FF2B5EF4-FFF2-40B4-BE49-F238E27FC236}">
                  <a16:creationId xmlns:a16="http://schemas.microsoft.com/office/drawing/2014/main" id="{1B6187FB-3B7C-6C1E-59DA-C9ADD7E55AAA}"/>
                </a:ext>
              </a:extLst>
            </p:cNvPr>
            <p:cNvSpPr/>
            <p:nvPr/>
          </p:nvSpPr>
          <p:spPr>
            <a:xfrm>
              <a:off x="457199" y="3657600"/>
              <a:ext cx="8083550" cy="1276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10">
              <a:extLst>
                <a:ext uri="{FF2B5EF4-FFF2-40B4-BE49-F238E27FC236}">
                  <a16:creationId xmlns:a16="http://schemas.microsoft.com/office/drawing/2014/main" id="{30364361-E21B-E07A-7D2B-20E80CE8E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019300" y="3895988"/>
              <a:ext cx="9734550" cy="812273"/>
            </a:xfrm>
            <a:prstGeom prst="rect">
              <a:avLst/>
            </a:prstGeom>
          </p:spPr>
        </p:pic>
        <p:pic>
          <p:nvPicPr>
            <p:cNvPr id="12" name="Graphic 12">
              <a:extLst>
                <a:ext uri="{FF2B5EF4-FFF2-40B4-BE49-F238E27FC236}">
                  <a16:creationId xmlns:a16="http://schemas.microsoft.com/office/drawing/2014/main" id="{A4DE4A4F-1F35-E0E9-EEBC-E18E7859D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17525" y="4033837"/>
              <a:ext cx="857250" cy="542925"/>
            </a:xfrm>
            <a:prstGeom prst="rect">
              <a:avLst/>
            </a:prstGeom>
          </p:spPr>
        </p:pic>
      </p:grpSp>
      <p:pic>
        <p:nvPicPr>
          <p:cNvPr id="18" name="Graphic 18">
            <a:extLst>
              <a:ext uri="{FF2B5EF4-FFF2-40B4-BE49-F238E27FC236}">
                <a16:creationId xmlns:a16="http://schemas.microsoft.com/office/drawing/2014/main" id="{CE5072EB-9D9E-B935-AF03-F8651F4DE8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62150" y="5497264"/>
            <a:ext cx="4178299" cy="116572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9165C26-8654-6875-26E9-3413D4F2B97F}"/>
              </a:ext>
            </a:extLst>
          </p:cNvPr>
          <p:cNvGrpSpPr/>
          <p:nvPr/>
        </p:nvGrpSpPr>
        <p:grpSpPr>
          <a:xfrm>
            <a:off x="6711950" y="5804031"/>
            <a:ext cx="3371915" cy="552450"/>
            <a:chOff x="6711950" y="5804031"/>
            <a:chExt cx="3371915" cy="552450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467FCCA1-E219-6D17-CDD0-B948EEBC8458}"/>
                </a:ext>
              </a:extLst>
            </p:cNvPr>
            <p:cNvSpPr/>
            <p:nvPr/>
          </p:nvSpPr>
          <p:spPr>
            <a:xfrm>
              <a:off x="6711950" y="5835650"/>
              <a:ext cx="977900" cy="482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4">
              <a:extLst>
                <a:ext uri="{FF2B5EF4-FFF2-40B4-BE49-F238E27FC236}">
                  <a16:creationId xmlns:a16="http://schemas.microsoft.com/office/drawing/2014/main" id="{9C0132F1-0FA7-1031-8709-1C9B8EBCA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569390" y="5804031"/>
              <a:ext cx="1514475" cy="552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050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DE9B8-5B8B-E775-4C32-336982B3D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Discussion</a:t>
            </a:r>
            <a:endParaRPr lang="en-US" dirty="0"/>
          </a:p>
        </p:txBody>
      </p:sp>
      <p:pic>
        <p:nvPicPr>
          <p:cNvPr id="5" name="parity 0">
            <a:extLst>
              <a:ext uri="{FF2B5EF4-FFF2-40B4-BE49-F238E27FC236}">
                <a16:creationId xmlns:a16="http://schemas.microsoft.com/office/drawing/2014/main" id="{3AE0BF96-B5A3-F618-67A4-69142F010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4719" y="1688411"/>
            <a:ext cx="4811484" cy="3609246"/>
          </a:xfrm>
          <a:prstGeom prst="rect">
            <a:avLst/>
          </a:prstGeom>
        </p:spPr>
      </p:pic>
      <p:grpSp>
        <p:nvGrpSpPr>
          <p:cNvPr id="7" name="Group 1">
            <a:extLst>
              <a:ext uri="{FF2B5EF4-FFF2-40B4-BE49-F238E27FC236}">
                <a16:creationId xmlns:a16="http://schemas.microsoft.com/office/drawing/2014/main" id="{DF3DBFC1-895B-48C1-091C-23CE8C7C6617}"/>
              </a:ext>
            </a:extLst>
          </p:cNvPr>
          <p:cNvGrpSpPr/>
          <p:nvPr/>
        </p:nvGrpSpPr>
        <p:grpSpPr>
          <a:xfrm>
            <a:off x="5846268" y="1447158"/>
            <a:ext cx="5321194" cy="3976488"/>
            <a:chOff x="5846268" y="1447158"/>
            <a:chExt cx="5321194" cy="3976488"/>
          </a:xfrm>
        </p:grpSpPr>
        <p:sp>
          <p:nvSpPr>
            <p:cNvPr id="6" name="canvas 1">
              <a:extLst>
                <a:ext uri="{FF2B5EF4-FFF2-40B4-BE49-F238E27FC236}">
                  <a16:creationId xmlns:a16="http://schemas.microsoft.com/office/drawing/2014/main" id="{9CB02684-949C-DB92-5853-110361069B4B}"/>
                </a:ext>
              </a:extLst>
            </p:cNvPr>
            <p:cNvSpPr/>
            <p:nvPr/>
          </p:nvSpPr>
          <p:spPr>
            <a:xfrm>
              <a:off x="5846268" y="1447158"/>
              <a:ext cx="5321194" cy="3976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arity 1">
              <a:extLst>
                <a:ext uri="{FF2B5EF4-FFF2-40B4-BE49-F238E27FC236}">
                  <a16:creationId xmlns:a16="http://schemas.microsoft.com/office/drawing/2014/main" id="{7B65E2B7-9473-945A-D42E-AD53A6AAD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98900" y="1686399"/>
              <a:ext cx="4798677" cy="360284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D32C540-4802-CCAD-8CB8-FF8EE56663B9}"/>
              </a:ext>
            </a:extLst>
          </p:cNvPr>
          <p:cNvSpPr txBox="1"/>
          <p:nvPr/>
        </p:nvSpPr>
        <p:spPr>
          <a:xfrm>
            <a:off x="528000" y="1685999"/>
            <a:ext cx="51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dirty="0">
                <a:ea typeface="+mn-lt"/>
                <a:cs typeface="+mn-lt"/>
              </a:rPr>
              <a:t>Why 96.6 % fidelity?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C774E4-70C4-73CA-F5F7-CE402308CBDA}"/>
              </a:ext>
            </a:extLst>
          </p:cNvPr>
          <p:cNvSpPr txBox="1"/>
          <p:nvPr/>
        </p:nvSpPr>
        <p:spPr>
          <a:xfrm>
            <a:off x="528000" y="20580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Calibration errors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D6BA9-476D-1ABB-AF4E-35B279DB257C}"/>
              </a:ext>
            </a:extLst>
          </p:cNvPr>
          <p:cNvSpPr txBox="1"/>
          <p:nvPr/>
        </p:nvSpPr>
        <p:spPr>
          <a:xfrm>
            <a:off x="488400" y="2516400"/>
            <a:ext cx="463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dirty="0">
                <a:cs typeface="Arial"/>
              </a:rPr>
              <a:t>Mode​ / detuning</a:t>
            </a:r>
            <a:endParaRPr lang="en-US" dirty="0">
              <a:cs typeface="Calibri" panose="020F0502020204030204"/>
            </a:endParaRPr>
          </a:p>
          <a:p>
            <a:pPr marL="1200150" lvl="2" indent="-285750">
              <a:buFont typeface="Arial"/>
              <a:buChar char="•"/>
            </a:pPr>
            <a:r>
              <a:rPr lang="en-US" dirty="0">
                <a:cs typeface="Arial"/>
              </a:rPr>
              <a:t>We are robust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8A59FD-A945-FB57-D04D-AE9E14F782CE}"/>
              </a:ext>
            </a:extLst>
          </p:cNvPr>
          <p:cNvSpPr txBox="1"/>
          <p:nvPr/>
        </p:nvSpPr>
        <p:spPr>
          <a:xfrm>
            <a:off x="488399" y="3248400"/>
            <a:ext cx="5335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dirty="0">
                <a:cs typeface="Arial"/>
              </a:rPr>
              <a:t>AC Zeeman shift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>
                <a:cs typeface="Arial"/>
              </a:rPr>
              <a:t>Need order of magnitude more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E09356-21C0-6D1B-F5FA-70A9D207DEB5}"/>
              </a:ext>
            </a:extLst>
          </p:cNvPr>
          <p:cNvSpPr txBox="1"/>
          <p:nvPr/>
        </p:nvSpPr>
        <p:spPr>
          <a:xfrm>
            <a:off x="488399" y="3956400"/>
            <a:ext cx="4801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dirty="0">
                <a:cs typeface="Arial"/>
              </a:rPr>
              <a:t>Phase (principal suspect)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>
                <a:cs typeface="Arial"/>
              </a:rPr>
              <a:t>Offset between 1 and 2-qubit gates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>
                <a:cs typeface="Arial"/>
              </a:rPr>
              <a:t>Frame of reference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>
                <a:cs typeface="Arial"/>
              </a:rPr>
              <a:t>10</a:t>
            </a:r>
            <a:r>
              <a:rPr lang="en-US" baseline="30000" dirty="0">
                <a:cs typeface="Arial"/>
              </a:rPr>
              <a:t>o</a:t>
            </a:r>
            <a:r>
              <a:rPr lang="en-US" dirty="0">
                <a:cs typeface="Arial"/>
              </a:rPr>
              <a:t> per circuit?</a:t>
            </a:r>
          </a:p>
        </p:txBody>
      </p:sp>
    </p:spTree>
    <p:extLst>
      <p:ext uri="{BB962C8B-B14F-4D97-AF65-F5344CB8AC3E}">
        <p14:creationId xmlns:p14="http://schemas.microsoft.com/office/powerpoint/2010/main" val="352333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-41275"/>
            <a:ext cx="10515600" cy="1325563"/>
          </a:xfrm>
        </p:spPr>
        <p:txBody>
          <a:bodyPr/>
          <a:lstStyle/>
          <a:p>
            <a:r>
              <a:rPr lang="en-US" dirty="0">
                <a:latin typeface="Inter"/>
                <a:ea typeface="Inter" panose="020B0502030000000004" pitchFamily="34" charset="0"/>
              </a:rPr>
              <a:t>Acknowledgments</a:t>
            </a:r>
            <a:endParaRPr lang="de-DE">
              <a:latin typeface="Inter"/>
              <a:ea typeface="Inter" panose="020B05020300000000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822" y="1115089"/>
            <a:ext cx="4634091" cy="52948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Thanks to my colleagues</a:t>
            </a:r>
            <a:r>
              <a:rPr lang="de-DE" dirty="0">
                <a:latin typeface="Inter" panose="020B0502030000000004" pitchFamily="34" charset="0"/>
                <a:ea typeface="Inter" panose="020B0502030000000004" pitchFamily="34" charset="0"/>
              </a:rPr>
              <a:t>:</a:t>
            </a:r>
          </a:p>
          <a:p>
            <a:pPr lvl="1"/>
            <a:r>
              <a:rPr lang="en-US" dirty="0">
                <a:latin typeface="Inter"/>
                <a:ea typeface="Inter" panose="020B0502030000000004" pitchFamily="34" charset="0"/>
              </a:rPr>
              <a:t>Hardik </a:t>
            </a:r>
            <a:r>
              <a:rPr lang="en-US" dirty="0" err="1">
                <a:latin typeface="Inter"/>
                <a:ea typeface="Inter" panose="020B0502030000000004" pitchFamily="34" charset="0"/>
              </a:rPr>
              <a:t>Mendpara</a:t>
            </a:r>
            <a:r>
              <a:rPr lang="en-US" dirty="0">
                <a:latin typeface="Inter"/>
                <a:ea typeface="Inter" panose="020B0502030000000004" pitchFamily="34" charset="0"/>
              </a:rPr>
              <a:t>, Markus Duwe, Christian </a:t>
            </a:r>
            <a:r>
              <a:rPr lang="en-US" dirty="0" err="1">
                <a:latin typeface="Inter"/>
                <a:ea typeface="Inter" panose="020B0502030000000004" pitchFamily="34" charset="0"/>
              </a:rPr>
              <a:t>Joohs</a:t>
            </a:r>
            <a:r>
              <a:rPr lang="en-US" dirty="0">
                <a:latin typeface="Inter"/>
                <a:ea typeface="Inter" panose="020B0502030000000004" pitchFamily="34" charset="0"/>
              </a:rPr>
              <a:t> a.k.a. CJ, Alexander </a:t>
            </a:r>
            <a:r>
              <a:rPr lang="en-US" dirty="0" err="1">
                <a:latin typeface="Inter"/>
                <a:ea typeface="Inter" panose="020B0502030000000004" pitchFamily="34" charset="0"/>
              </a:rPr>
              <a:t>Onkes</a:t>
            </a:r>
            <a:r>
              <a:rPr lang="en-US" dirty="0">
                <a:latin typeface="Inter"/>
                <a:ea typeface="Inter" panose="020B0502030000000004" pitchFamily="34" charset="0"/>
              </a:rPr>
              <a:t>, Yannick Hermann, Giorgio </a:t>
            </a:r>
            <a:r>
              <a:rPr lang="en-US" dirty="0" err="1">
                <a:latin typeface="Inter"/>
                <a:ea typeface="Inter" panose="020B0502030000000004" pitchFamily="34" charset="0"/>
              </a:rPr>
              <a:t>Zarantonello</a:t>
            </a:r>
            <a:r>
              <a:rPr lang="en-US" dirty="0">
                <a:latin typeface="Inter"/>
                <a:ea typeface="Inter" panose="020B0502030000000004" pitchFamily="34" charset="0"/>
              </a:rPr>
              <a:t>, Amado Bautista-Salvador, Ludwig Krinner, Christian </a:t>
            </a:r>
            <a:r>
              <a:rPr lang="en-US" dirty="0" err="1">
                <a:latin typeface="Inter"/>
                <a:ea typeface="Inter" panose="020B0502030000000004" pitchFamily="34" charset="0"/>
              </a:rPr>
              <a:t>Ospelkaus</a:t>
            </a:r>
            <a:r>
              <a:rPr lang="en-US" dirty="0">
                <a:latin typeface="Inter"/>
                <a:ea typeface="Inter" panose="020B0502030000000004" pitchFamily="34" charset="0"/>
              </a:rPr>
              <a:t>, …</a:t>
            </a:r>
          </a:p>
          <a:p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Thanks to the Alumni:</a:t>
            </a:r>
          </a:p>
          <a:p>
            <a:pPr lvl="1"/>
            <a:r>
              <a:rPr lang="en-US" dirty="0">
                <a:latin typeface="Inter"/>
                <a:ea typeface="Inter" panose="020B0502030000000004" pitchFamily="34" charset="0"/>
              </a:rPr>
              <a:t>M. </a:t>
            </a:r>
            <a:r>
              <a:rPr lang="en-US" dirty="0" err="1">
                <a:latin typeface="Inter"/>
                <a:ea typeface="Inter" panose="020B0502030000000004" pitchFamily="34" charset="0"/>
              </a:rPr>
              <a:t>Wahnschaffe</a:t>
            </a:r>
            <a:r>
              <a:rPr lang="en-US" dirty="0">
                <a:latin typeface="Inter"/>
                <a:ea typeface="Inter" panose="020B0502030000000004" pitchFamily="34" charset="0"/>
              </a:rPr>
              <a:t>, H. Hahn, …</a:t>
            </a:r>
          </a:p>
          <a:p>
            <a:r>
              <a:rPr lang="en-US" dirty="0">
                <a:latin typeface="Inter"/>
                <a:ea typeface="Inter" panose="020B0502030000000004" pitchFamily="34" charset="0"/>
              </a:rPr>
              <a:t>We greatly acknowledge all of our third-party funding</a:t>
            </a:r>
          </a:p>
        </p:txBody>
      </p:sp>
      <p:grpSp>
        <p:nvGrpSpPr>
          <p:cNvPr id="5" name="Gruppieren 25"/>
          <p:cNvGrpSpPr/>
          <p:nvPr/>
        </p:nvGrpSpPr>
        <p:grpSpPr>
          <a:xfrm>
            <a:off x="10741573" y="3237934"/>
            <a:ext cx="671831" cy="602918"/>
            <a:chOff x="9688934" y="4125207"/>
            <a:chExt cx="1363175" cy="1303335"/>
          </a:xfrm>
        </p:grpSpPr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9688934" y="5050531"/>
              <a:ext cx="302117" cy="378011"/>
            </a:xfrm>
            <a:custGeom>
              <a:avLst/>
              <a:gdLst>
                <a:gd name="T0" fmla="*/ 106 w 207"/>
                <a:gd name="T1" fmla="*/ 148 h 259"/>
                <a:gd name="T2" fmla="*/ 127 w 207"/>
                <a:gd name="T3" fmla="*/ 143 h 259"/>
                <a:gd name="T4" fmla="*/ 138 w 207"/>
                <a:gd name="T5" fmla="*/ 132 h 259"/>
                <a:gd name="T6" fmla="*/ 149 w 207"/>
                <a:gd name="T7" fmla="*/ 116 h 259"/>
                <a:gd name="T8" fmla="*/ 154 w 207"/>
                <a:gd name="T9" fmla="*/ 100 h 259"/>
                <a:gd name="T10" fmla="*/ 149 w 207"/>
                <a:gd name="T11" fmla="*/ 84 h 259"/>
                <a:gd name="T12" fmla="*/ 138 w 207"/>
                <a:gd name="T13" fmla="*/ 69 h 259"/>
                <a:gd name="T14" fmla="*/ 127 w 207"/>
                <a:gd name="T15" fmla="*/ 58 h 259"/>
                <a:gd name="T16" fmla="*/ 106 w 207"/>
                <a:gd name="T17" fmla="*/ 53 h 259"/>
                <a:gd name="T18" fmla="*/ 85 w 207"/>
                <a:gd name="T19" fmla="*/ 58 h 259"/>
                <a:gd name="T20" fmla="*/ 69 w 207"/>
                <a:gd name="T21" fmla="*/ 69 h 259"/>
                <a:gd name="T22" fmla="*/ 64 w 207"/>
                <a:gd name="T23" fmla="*/ 84 h 259"/>
                <a:gd name="T24" fmla="*/ 59 w 207"/>
                <a:gd name="T25" fmla="*/ 100 h 259"/>
                <a:gd name="T26" fmla="*/ 64 w 207"/>
                <a:gd name="T27" fmla="*/ 116 h 259"/>
                <a:gd name="T28" fmla="*/ 69 w 207"/>
                <a:gd name="T29" fmla="*/ 132 h 259"/>
                <a:gd name="T30" fmla="*/ 85 w 207"/>
                <a:gd name="T31" fmla="*/ 143 h 259"/>
                <a:gd name="T32" fmla="*/ 106 w 207"/>
                <a:gd name="T33" fmla="*/ 148 h 259"/>
                <a:gd name="T34" fmla="*/ 207 w 207"/>
                <a:gd name="T35" fmla="*/ 259 h 259"/>
                <a:gd name="T36" fmla="*/ 149 w 207"/>
                <a:gd name="T37" fmla="*/ 259 h 259"/>
                <a:gd name="T38" fmla="*/ 149 w 207"/>
                <a:gd name="T39" fmla="*/ 174 h 259"/>
                <a:gd name="T40" fmla="*/ 149 w 207"/>
                <a:gd name="T41" fmla="*/ 174 h 259"/>
                <a:gd name="T42" fmla="*/ 143 w 207"/>
                <a:gd name="T43" fmla="*/ 185 h 259"/>
                <a:gd name="T44" fmla="*/ 133 w 207"/>
                <a:gd name="T45" fmla="*/ 190 h 259"/>
                <a:gd name="T46" fmla="*/ 117 w 207"/>
                <a:gd name="T47" fmla="*/ 195 h 259"/>
                <a:gd name="T48" fmla="*/ 90 w 207"/>
                <a:gd name="T49" fmla="*/ 201 h 259"/>
                <a:gd name="T50" fmla="*/ 74 w 207"/>
                <a:gd name="T51" fmla="*/ 201 h 259"/>
                <a:gd name="T52" fmla="*/ 59 w 207"/>
                <a:gd name="T53" fmla="*/ 190 h 259"/>
                <a:gd name="T54" fmla="*/ 43 w 207"/>
                <a:gd name="T55" fmla="*/ 185 h 259"/>
                <a:gd name="T56" fmla="*/ 27 w 207"/>
                <a:gd name="T57" fmla="*/ 174 h 259"/>
                <a:gd name="T58" fmla="*/ 16 w 207"/>
                <a:gd name="T59" fmla="*/ 158 h 259"/>
                <a:gd name="T60" fmla="*/ 11 w 207"/>
                <a:gd name="T61" fmla="*/ 143 h 259"/>
                <a:gd name="T62" fmla="*/ 6 w 207"/>
                <a:gd name="T63" fmla="*/ 121 h 259"/>
                <a:gd name="T64" fmla="*/ 0 w 207"/>
                <a:gd name="T65" fmla="*/ 106 h 259"/>
                <a:gd name="T66" fmla="*/ 6 w 207"/>
                <a:gd name="T67" fmla="*/ 79 h 259"/>
                <a:gd name="T68" fmla="*/ 11 w 207"/>
                <a:gd name="T69" fmla="*/ 63 h 259"/>
                <a:gd name="T70" fmla="*/ 21 w 207"/>
                <a:gd name="T71" fmla="*/ 42 h 259"/>
                <a:gd name="T72" fmla="*/ 32 w 207"/>
                <a:gd name="T73" fmla="*/ 26 h 259"/>
                <a:gd name="T74" fmla="*/ 43 w 207"/>
                <a:gd name="T75" fmla="*/ 16 h 259"/>
                <a:gd name="T76" fmla="*/ 59 w 207"/>
                <a:gd name="T77" fmla="*/ 10 h 259"/>
                <a:gd name="T78" fmla="*/ 80 w 207"/>
                <a:gd name="T79" fmla="*/ 5 h 259"/>
                <a:gd name="T80" fmla="*/ 96 w 207"/>
                <a:gd name="T81" fmla="*/ 0 h 259"/>
                <a:gd name="T82" fmla="*/ 122 w 207"/>
                <a:gd name="T83" fmla="*/ 5 h 259"/>
                <a:gd name="T84" fmla="*/ 138 w 207"/>
                <a:gd name="T85" fmla="*/ 10 h 259"/>
                <a:gd name="T86" fmla="*/ 149 w 207"/>
                <a:gd name="T87" fmla="*/ 21 h 259"/>
                <a:gd name="T88" fmla="*/ 154 w 207"/>
                <a:gd name="T89" fmla="*/ 26 h 259"/>
                <a:gd name="T90" fmla="*/ 154 w 207"/>
                <a:gd name="T91" fmla="*/ 26 h 259"/>
                <a:gd name="T92" fmla="*/ 154 w 207"/>
                <a:gd name="T93" fmla="*/ 10 h 259"/>
                <a:gd name="T94" fmla="*/ 207 w 207"/>
                <a:gd name="T95" fmla="*/ 10 h 259"/>
                <a:gd name="T96" fmla="*/ 207 w 207"/>
                <a:gd name="T97" fmla="*/ 25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7" h="259">
                  <a:moveTo>
                    <a:pt x="106" y="148"/>
                  </a:moveTo>
                  <a:lnTo>
                    <a:pt x="127" y="143"/>
                  </a:lnTo>
                  <a:lnTo>
                    <a:pt x="138" y="132"/>
                  </a:lnTo>
                  <a:lnTo>
                    <a:pt x="149" y="116"/>
                  </a:lnTo>
                  <a:lnTo>
                    <a:pt x="154" y="100"/>
                  </a:lnTo>
                  <a:lnTo>
                    <a:pt x="149" y="84"/>
                  </a:lnTo>
                  <a:lnTo>
                    <a:pt x="138" y="69"/>
                  </a:lnTo>
                  <a:lnTo>
                    <a:pt x="127" y="58"/>
                  </a:lnTo>
                  <a:lnTo>
                    <a:pt x="106" y="53"/>
                  </a:lnTo>
                  <a:lnTo>
                    <a:pt x="85" y="58"/>
                  </a:lnTo>
                  <a:lnTo>
                    <a:pt x="69" y="69"/>
                  </a:lnTo>
                  <a:lnTo>
                    <a:pt x="64" y="84"/>
                  </a:lnTo>
                  <a:lnTo>
                    <a:pt x="59" y="100"/>
                  </a:lnTo>
                  <a:lnTo>
                    <a:pt x="64" y="116"/>
                  </a:lnTo>
                  <a:lnTo>
                    <a:pt x="69" y="132"/>
                  </a:lnTo>
                  <a:lnTo>
                    <a:pt x="85" y="143"/>
                  </a:lnTo>
                  <a:lnTo>
                    <a:pt x="106" y="148"/>
                  </a:lnTo>
                  <a:close/>
                  <a:moveTo>
                    <a:pt x="207" y="259"/>
                  </a:moveTo>
                  <a:lnTo>
                    <a:pt x="149" y="259"/>
                  </a:lnTo>
                  <a:lnTo>
                    <a:pt x="149" y="174"/>
                  </a:lnTo>
                  <a:lnTo>
                    <a:pt x="149" y="174"/>
                  </a:lnTo>
                  <a:lnTo>
                    <a:pt x="143" y="185"/>
                  </a:lnTo>
                  <a:lnTo>
                    <a:pt x="133" y="190"/>
                  </a:lnTo>
                  <a:lnTo>
                    <a:pt x="117" y="195"/>
                  </a:lnTo>
                  <a:lnTo>
                    <a:pt x="90" y="201"/>
                  </a:lnTo>
                  <a:lnTo>
                    <a:pt x="74" y="201"/>
                  </a:lnTo>
                  <a:lnTo>
                    <a:pt x="59" y="190"/>
                  </a:lnTo>
                  <a:lnTo>
                    <a:pt x="43" y="185"/>
                  </a:lnTo>
                  <a:lnTo>
                    <a:pt x="27" y="174"/>
                  </a:lnTo>
                  <a:lnTo>
                    <a:pt x="16" y="158"/>
                  </a:lnTo>
                  <a:lnTo>
                    <a:pt x="11" y="143"/>
                  </a:lnTo>
                  <a:lnTo>
                    <a:pt x="6" y="121"/>
                  </a:lnTo>
                  <a:lnTo>
                    <a:pt x="0" y="106"/>
                  </a:lnTo>
                  <a:lnTo>
                    <a:pt x="6" y="79"/>
                  </a:lnTo>
                  <a:lnTo>
                    <a:pt x="11" y="63"/>
                  </a:lnTo>
                  <a:lnTo>
                    <a:pt x="21" y="42"/>
                  </a:lnTo>
                  <a:lnTo>
                    <a:pt x="32" y="26"/>
                  </a:lnTo>
                  <a:lnTo>
                    <a:pt x="43" y="16"/>
                  </a:lnTo>
                  <a:lnTo>
                    <a:pt x="59" y="10"/>
                  </a:lnTo>
                  <a:lnTo>
                    <a:pt x="80" y="5"/>
                  </a:lnTo>
                  <a:lnTo>
                    <a:pt x="96" y="0"/>
                  </a:lnTo>
                  <a:lnTo>
                    <a:pt x="122" y="5"/>
                  </a:lnTo>
                  <a:lnTo>
                    <a:pt x="138" y="10"/>
                  </a:lnTo>
                  <a:lnTo>
                    <a:pt x="149" y="21"/>
                  </a:lnTo>
                  <a:lnTo>
                    <a:pt x="154" y="26"/>
                  </a:lnTo>
                  <a:lnTo>
                    <a:pt x="154" y="26"/>
                  </a:lnTo>
                  <a:lnTo>
                    <a:pt x="154" y="10"/>
                  </a:lnTo>
                  <a:lnTo>
                    <a:pt x="207" y="10"/>
                  </a:lnTo>
                  <a:lnTo>
                    <a:pt x="207" y="259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10045053" y="5065126"/>
              <a:ext cx="255413" cy="278764"/>
            </a:xfrm>
            <a:custGeom>
              <a:avLst/>
              <a:gdLst>
                <a:gd name="T0" fmla="*/ 175 w 175"/>
                <a:gd name="T1" fmla="*/ 185 h 191"/>
                <a:gd name="T2" fmla="*/ 122 w 175"/>
                <a:gd name="T3" fmla="*/ 185 h 191"/>
                <a:gd name="T4" fmla="*/ 122 w 175"/>
                <a:gd name="T5" fmla="*/ 164 h 191"/>
                <a:gd name="T6" fmla="*/ 122 w 175"/>
                <a:gd name="T7" fmla="*/ 164 h 191"/>
                <a:gd name="T8" fmla="*/ 112 w 175"/>
                <a:gd name="T9" fmla="*/ 180 h 191"/>
                <a:gd name="T10" fmla="*/ 96 w 175"/>
                <a:gd name="T11" fmla="*/ 185 h 191"/>
                <a:gd name="T12" fmla="*/ 85 w 175"/>
                <a:gd name="T13" fmla="*/ 191 h 191"/>
                <a:gd name="T14" fmla="*/ 74 w 175"/>
                <a:gd name="T15" fmla="*/ 191 h 191"/>
                <a:gd name="T16" fmla="*/ 64 w 175"/>
                <a:gd name="T17" fmla="*/ 191 h 191"/>
                <a:gd name="T18" fmla="*/ 48 w 175"/>
                <a:gd name="T19" fmla="*/ 185 h 191"/>
                <a:gd name="T20" fmla="*/ 32 w 175"/>
                <a:gd name="T21" fmla="*/ 180 h 191"/>
                <a:gd name="T22" fmla="*/ 16 w 175"/>
                <a:gd name="T23" fmla="*/ 164 h 191"/>
                <a:gd name="T24" fmla="*/ 11 w 175"/>
                <a:gd name="T25" fmla="*/ 154 h 191"/>
                <a:gd name="T26" fmla="*/ 5 w 175"/>
                <a:gd name="T27" fmla="*/ 143 h 191"/>
                <a:gd name="T28" fmla="*/ 0 w 175"/>
                <a:gd name="T29" fmla="*/ 127 h 191"/>
                <a:gd name="T30" fmla="*/ 0 w 175"/>
                <a:gd name="T31" fmla="*/ 111 h 191"/>
                <a:gd name="T32" fmla="*/ 0 w 175"/>
                <a:gd name="T33" fmla="*/ 0 h 191"/>
                <a:gd name="T34" fmla="*/ 58 w 175"/>
                <a:gd name="T35" fmla="*/ 0 h 191"/>
                <a:gd name="T36" fmla="*/ 58 w 175"/>
                <a:gd name="T37" fmla="*/ 101 h 191"/>
                <a:gd name="T38" fmla="*/ 58 w 175"/>
                <a:gd name="T39" fmla="*/ 111 h 191"/>
                <a:gd name="T40" fmla="*/ 58 w 175"/>
                <a:gd name="T41" fmla="*/ 122 h 191"/>
                <a:gd name="T42" fmla="*/ 69 w 175"/>
                <a:gd name="T43" fmla="*/ 133 h 191"/>
                <a:gd name="T44" fmla="*/ 85 w 175"/>
                <a:gd name="T45" fmla="*/ 138 h 191"/>
                <a:gd name="T46" fmla="*/ 101 w 175"/>
                <a:gd name="T47" fmla="*/ 138 h 191"/>
                <a:gd name="T48" fmla="*/ 106 w 175"/>
                <a:gd name="T49" fmla="*/ 133 h 191"/>
                <a:gd name="T50" fmla="*/ 117 w 175"/>
                <a:gd name="T51" fmla="*/ 117 h 191"/>
                <a:gd name="T52" fmla="*/ 117 w 175"/>
                <a:gd name="T53" fmla="*/ 101 h 191"/>
                <a:gd name="T54" fmla="*/ 117 w 175"/>
                <a:gd name="T55" fmla="*/ 0 h 191"/>
                <a:gd name="T56" fmla="*/ 175 w 175"/>
                <a:gd name="T57" fmla="*/ 0 h 191"/>
                <a:gd name="T58" fmla="*/ 175 w 175"/>
                <a:gd name="T59" fmla="*/ 18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5" h="191">
                  <a:moveTo>
                    <a:pt x="175" y="185"/>
                  </a:moveTo>
                  <a:lnTo>
                    <a:pt x="122" y="185"/>
                  </a:lnTo>
                  <a:lnTo>
                    <a:pt x="122" y="164"/>
                  </a:lnTo>
                  <a:lnTo>
                    <a:pt x="122" y="164"/>
                  </a:lnTo>
                  <a:lnTo>
                    <a:pt x="112" y="180"/>
                  </a:lnTo>
                  <a:lnTo>
                    <a:pt x="96" y="185"/>
                  </a:lnTo>
                  <a:lnTo>
                    <a:pt x="85" y="191"/>
                  </a:lnTo>
                  <a:lnTo>
                    <a:pt x="74" y="191"/>
                  </a:lnTo>
                  <a:lnTo>
                    <a:pt x="64" y="191"/>
                  </a:lnTo>
                  <a:lnTo>
                    <a:pt x="48" y="185"/>
                  </a:lnTo>
                  <a:lnTo>
                    <a:pt x="32" y="180"/>
                  </a:lnTo>
                  <a:lnTo>
                    <a:pt x="16" y="164"/>
                  </a:lnTo>
                  <a:lnTo>
                    <a:pt x="11" y="154"/>
                  </a:lnTo>
                  <a:lnTo>
                    <a:pt x="5" y="143"/>
                  </a:lnTo>
                  <a:lnTo>
                    <a:pt x="0" y="127"/>
                  </a:lnTo>
                  <a:lnTo>
                    <a:pt x="0" y="111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101"/>
                  </a:lnTo>
                  <a:lnTo>
                    <a:pt x="58" y="111"/>
                  </a:lnTo>
                  <a:lnTo>
                    <a:pt x="58" y="122"/>
                  </a:lnTo>
                  <a:lnTo>
                    <a:pt x="69" y="133"/>
                  </a:lnTo>
                  <a:lnTo>
                    <a:pt x="85" y="138"/>
                  </a:lnTo>
                  <a:lnTo>
                    <a:pt x="101" y="138"/>
                  </a:lnTo>
                  <a:lnTo>
                    <a:pt x="106" y="133"/>
                  </a:lnTo>
                  <a:lnTo>
                    <a:pt x="117" y="117"/>
                  </a:lnTo>
                  <a:lnTo>
                    <a:pt x="117" y="101"/>
                  </a:lnTo>
                  <a:lnTo>
                    <a:pt x="117" y="0"/>
                  </a:lnTo>
                  <a:lnTo>
                    <a:pt x="175" y="0"/>
                  </a:lnTo>
                  <a:lnTo>
                    <a:pt x="175" y="185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  <p:sp>
          <p:nvSpPr>
            <p:cNvPr id="8" name="Freeform 10"/>
            <p:cNvSpPr>
              <a:spLocks noEditPoints="1"/>
            </p:cNvSpPr>
            <p:nvPr/>
          </p:nvSpPr>
          <p:spPr bwMode="auto">
            <a:xfrm>
              <a:off x="10339872" y="5050531"/>
              <a:ext cx="286062" cy="293359"/>
            </a:xfrm>
            <a:custGeom>
              <a:avLst/>
              <a:gdLst>
                <a:gd name="T0" fmla="*/ 143 w 196"/>
                <a:gd name="T1" fmla="*/ 79 h 201"/>
                <a:gd name="T2" fmla="*/ 138 w 196"/>
                <a:gd name="T3" fmla="*/ 69 h 201"/>
                <a:gd name="T4" fmla="*/ 132 w 196"/>
                <a:gd name="T5" fmla="*/ 58 h 201"/>
                <a:gd name="T6" fmla="*/ 116 w 196"/>
                <a:gd name="T7" fmla="*/ 53 h 201"/>
                <a:gd name="T8" fmla="*/ 100 w 196"/>
                <a:gd name="T9" fmla="*/ 47 h 201"/>
                <a:gd name="T10" fmla="*/ 79 w 196"/>
                <a:gd name="T11" fmla="*/ 53 h 201"/>
                <a:gd name="T12" fmla="*/ 69 w 196"/>
                <a:gd name="T13" fmla="*/ 58 h 201"/>
                <a:gd name="T14" fmla="*/ 63 w 196"/>
                <a:gd name="T15" fmla="*/ 69 h 201"/>
                <a:gd name="T16" fmla="*/ 58 w 196"/>
                <a:gd name="T17" fmla="*/ 79 h 201"/>
                <a:gd name="T18" fmla="*/ 143 w 196"/>
                <a:gd name="T19" fmla="*/ 79 h 201"/>
                <a:gd name="T20" fmla="*/ 191 w 196"/>
                <a:gd name="T21" fmla="*/ 137 h 201"/>
                <a:gd name="T22" fmla="*/ 175 w 196"/>
                <a:gd name="T23" fmla="*/ 164 h 201"/>
                <a:gd name="T24" fmla="*/ 153 w 196"/>
                <a:gd name="T25" fmla="*/ 185 h 201"/>
                <a:gd name="T26" fmla="*/ 127 w 196"/>
                <a:gd name="T27" fmla="*/ 195 h 201"/>
                <a:gd name="T28" fmla="*/ 100 w 196"/>
                <a:gd name="T29" fmla="*/ 201 h 201"/>
                <a:gd name="T30" fmla="*/ 79 w 196"/>
                <a:gd name="T31" fmla="*/ 201 h 201"/>
                <a:gd name="T32" fmla="*/ 63 w 196"/>
                <a:gd name="T33" fmla="*/ 190 h 201"/>
                <a:gd name="T34" fmla="*/ 47 w 196"/>
                <a:gd name="T35" fmla="*/ 185 h 201"/>
                <a:gd name="T36" fmla="*/ 32 w 196"/>
                <a:gd name="T37" fmla="*/ 169 h 201"/>
                <a:gd name="T38" fmla="*/ 21 w 196"/>
                <a:gd name="T39" fmla="*/ 158 h 201"/>
                <a:gd name="T40" fmla="*/ 10 w 196"/>
                <a:gd name="T41" fmla="*/ 143 h 201"/>
                <a:gd name="T42" fmla="*/ 5 w 196"/>
                <a:gd name="T43" fmla="*/ 121 h 201"/>
                <a:gd name="T44" fmla="*/ 0 w 196"/>
                <a:gd name="T45" fmla="*/ 100 h 201"/>
                <a:gd name="T46" fmla="*/ 5 w 196"/>
                <a:gd name="T47" fmla="*/ 84 h 201"/>
                <a:gd name="T48" fmla="*/ 10 w 196"/>
                <a:gd name="T49" fmla="*/ 63 h 201"/>
                <a:gd name="T50" fmla="*/ 16 w 196"/>
                <a:gd name="T51" fmla="*/ 47 h 201"/>
                <a:gd name="T52" fmla="*/ 32 w 196"/>
                <a:gd name="T53" fmla="*/ 32 h 201"/>
                <a:gd name="T54" fmla="*/ 42 w 196"/>
                <a:gd name="T55" fmla="*/ 21 h 201"/>
                <a:gd name="T56" fmla="*/ 58 w 196"/>
                <a:gd name="T57" fmla="*/ 10 h 201"/>
                <a:gd name="T58" fmla="*/ 79 w 196"/>
                <a:gd name="T59" fmla="*/ 5 h 201"/>
                <a:gd name="T60" fmla="*/ 100 w 196"/>
                <a:gd name="T61" fmla="*/ 0 h 201"/>
                <a:gd name="T62" fmla="*/ 122 w 196"/>
                <a:gd name="T63" fmla="*/ 5 h 201"/>
                <a:gd name="T64" fmla="*/ 138 w 196"/>
                <a:gd name="T65" fmla="*/ 10 h 201"/>
                <a:gd name="T66" fmla="*/ 153 w 196"/>
                <a:gd name="T67" fmla="*/ 21 h 201"/>
                <a:gd name="T68" fmla="*/ 169 w 196"/>
                <a:gd name="T69" fmla="*/ 32 h 201"/>
                <a:gd name="T70" fmla="*/ 180 w 196"/>
                <a:gd name="T71" fmla="*/ 47 h 201"/>
                <a:gd name="T72" fmla="*/ 191 w 196"/>
                <a:gd name="T73" fmla="*/ 63 h 201"/>
                <a:gd name="T74" fmla="*/ 196 w 196"/>
                <a:gd name="T75" fmla="*/ 84 h 201"/>
                <a:gd name="T76" fmla="*/ 196 w 196"/>
                <a:gd name="T77" fmla="*/ 106 h 201"/>
                <a:gd name="T78" fmla="*/ 196 w 196"/>
                <a:gd name="T79" fmla="*/ 111 h 201"/>
                <a:gd name="T80" fmla="*/ 196 w 196"/>
                <a:gd name="T81" fmla="*/ 116 h 201"/>
                <a:gd name="T82" fmla="*/ 58 w 196"/>
                <a:gd name="T83" fmla="*/ 116 h 201"/>
                <a:gd name="T84" fmla="*/ 63 w 196"/>
                <a:gd name="T85" fmla="*/ 132 h 201"/>
                <a:gd name="T86" fmla="*/ 74 w 196"/>
                <a:gd name="T87" fmla="*/ 143 h 201"/>
                <a:gd name="T88" fmla="*/ 85 w 196"/>
                <a:gd name="T89" fmla="*/ 153 h 201"/>
                <a:gd name="T90" fmla="*/ 100 w 196"/>
                <a:gd name="T91" fmla="*/ 153 h 201"/>
                <a:gd name="T92" fmla="*/ 122 w 196"/>
                <a:gd name="T93" fmla="*/ 148 h 201"/>
                <a:gd name="T94" fmla="*/ 132 w 196"/>
                <a:gd name="T95" fmla="*/ 137 h 201"/>
                <a:gd name="T96" fmla="*/ 191 w 196"/>
                <a:gd name="T97" fmla="*/ 13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6" h="201">
                  <a:moveTo>
                    <a:pt x="143" y="79"/>
                  </a:moveTo>
                  <a:lnTo>
                    <a:pt x="138" y="69"/>
                  </a:lnTo>
                  <a:lnTo>
                    <a:pt x="132" y="58"/>
                  </a:lnTo>
                  <a:lnTo>
                    <a:pt x="116" y="53"/>
                  </a:lnTo>
                  <a:lnTo>
                    <a:pt x="100" y="47"/>
                  </a:lnTo>
                  <a:lnTo>
                    <a:pt x="79" y="53"/>
                  </a:lnTo>
                  <a:lnTo>
                    <a:pt x="69" y="58"/>
                  </a:lnTo>
                  <a:lnTo>
                    <a:pt x="63" y="69"/>
                  </a:lnTo>
                  <a:lnTo>
                    <a:pt x="58" y="79"/>
                  </a:lnTo>
                  <a:lnTo>
                    <a:pt x="143" y="79"/>
                  </a:lnTo>
                  <a:close/>
                  <a:moveTo>
                    <a:pt x="191" y="137"/>
                  </a:moveTo>
                  <a:lnTo>
                    <a:pt x="175" y="164"/>
                  </a:lnTo>
                  <a:lnTo>
                    <a:pt x="153" y="185"/>
                  </a:lnTo>
                  <a:lnTo>
                    <a:pt x="127" y="195"/>
                  </a:lnTo>
                  <a:lnTo>
                    <a:pt x="100" y="201"/>
                  </a:lnTo>
                  <a:lnTo>
                    <a:pt x="79" y="201"/>
                  </a:lnTo>
                  <a:lnTo>
                    <a:pt x="63" y="190"/>
                  </a:lnTo>
                  <a:lnTo>
                    <a:pt x="47" y="185"/>
                  </a:lnTo>
                  <a:lnTo>
                    <a:pt x="32" y="169"/>
                  </a:lnTo>
                  <a:lnTo>
                    <a:pt x="21" y="158"/>
                  </a:lnTo>
                  <a:lnTo>
                    <a:pt x="10" y="143"/>
                  </a:lnTo>
                  <a:lnTo>
                    <a:pt x="5" y="121"/>
                  </a:lnTo>
                  <a:lnTo>
                    <a:pt x="0" y="100"/>
                  </a:lnTo>
                  <a:lnTo>
                    <a:pt x="5" y="84"/>
                  </a:lnTo>
                  <a:lnTo>
                    <a:pt x="10" y="63"/>
                  </a:lnTo>
                  <a:lnTo>
                    <a:pt x="16" y="47"/>
                  </a:lnTo>
                  <a:lnTo>
                    <a:pt x="32" y="32"/>
                  </a:lnTo>
                  <a:lnTo>
                    <a:pt x="42" y="21"/>
                  </a:lnTo>
                  <a:lnTo>
                    <a:pt x="58" y="10"/>
                  </a:lnTo>
                  <a:lnTo>
                    <a:pt x="79" y="5"/>
                  </a:lnTo>
                  <a:lnTo>
                    <a:pt x="100" y="0"/>
                  </a:lnTo>
                  <a:lnTo>
                    <a:pt x="122" y="5"/>
                  </a:lnTo>
                  <a:lnTo>
                    <a:pt x="138" y="10"/>
                  </a:lnTo>
                  <a:lnTo>
                    <a:pt x="153" y="21"/>
                  </a:lnTo>
                  <a:lnTo>
                    <a:pt x="169" y="32"/>
                  </a:lnTo>
                  <a:lnTo>
                    <a:pt x="180" y="47"/>
                  </a:lnTo>
                  <a:lnTo>
                    <a:pt x="191" y="63"/>
                  </a:lnTo>
                  <a:lnTo>
                    <a:pt x="196" y="84"/>
                  </a:lnTo>
                  <a:lnTo>
                    <a:pt x="196" y="106"/>
                  </a:lnTo>
                  <a:lnTo>
                    <a:pt x="196" y="111"/>
                  </a:lnTo>
                  <a:lnTo>
                    <a:pt x="196" y="116"/>
                  </a:lnTo>
                  <a:lnTo>
                    <a:pt x="58" y="116"/>
                  </a:lnTo>
                  <a:lnTo>
                    <a:pt x="63" y="132"/>
                  </a:lnTo>
                  <a:lnTo>
                    <a:pt x="74" y="143"/>
                  </a:lnTo>
                  <a:lnTo>
                    <a:pt x="85" y="153"/>
                  </a:lnTo>
                  <a:lnTo>
                    <a:pt x="100" y="153"/>
                  </a:lnTo>
                  <a:lnTo>
                    <a:pt x="122" y="148"/>
                  </a:lnTo>
                  <a:lnTo>
                    <a:pt x="132" y="137"/>
                  </a:lnTo>
                  <a:lnTo>
                    <a:pt x="191" y="137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10656583" y="5050531"/>
              <a:ext cx="217466" cy="293359"/>
            </a:xfrm>
            <a:custGeom>
              <a:avLst/>
              <a:gdLst>
                <a:gd name="T0" fmla="*/ 90 w 149"/>
                <a:gd name="T1" fmla="*/ 58 h 201"/>
                <a:gd name="T2" fmla="*/ 85 w 149"/>
                <a:gd name="T3" fmla="*/ 53 h 201"/>
                <a:gd name="T4" fmla="*/ 74 w 149"/>
                <a:gd name="T5" fmla="*/ 47 h 201"/>
                <a:gd name="T6" fmla="*/ 58 w 149"/>
                <a:gd name="T7" fmla="*/ 53 h 201"/>
                <a:gd name="T8" fmla="*/ 58 w 149"/>
                <a:gd name="T9" fmla="*/ 58 h 201"/>
                <a:gd name="T10" fmla="*/ 64 w 149"/>
                <a:gd name="T11" fmla="*/ 69 h 201"/>
                <a:gd name="T12" fmla="*/ 85 w 149"/>
                <a:gd name="T13" fmla="*/ 79 h 201"/>
                <a:gd name="T14" fmla="*/ 106 w 149"/>
                <a:gd name="T15" fmla="*/ 84 h 201"/>
                <a:gd name="T16" fmla="*/ 127 w 149"/>
                <a:gd name="T17" fmla="*/ 95 h 201"/>
                <a:gd name="T18" fmla="*/ 138 w 149"/>
                <a:gd name="T19" fmla="*/ 106 h 201"/>
                <a:gd name="T20" fmla="*/ 143 w 149"/>
                <a:gd name="T21" fmla="*/ 111 h 201"/>
                <a:gd name="T22" fmla="*/ 149 w 149"/>
                <a:gd name="T23" fmla="*/ 121 h 201"/>
                <a:gd name="T24" fmla="*/ 149 w 149"/>
                <a:gd name="T25" fmla="*/ 137 h 201"/>
                <a:gd name="T26" fmla="*/ 149 w 149"/>
                <a:gd name="T27" fmla="*/ 153 h 201"/>
                <a:gd name="T28" fmla="*/ 143 w 149"/>
                <a:gd name="T29" fmla="*/ 164 h 201"/>
                <a:gd name="T30" fmla="*/ 138 w 149"/>
                <a:gd name="T31" fmla="*/ 174 h 201"/>
                <a:gd name="T32" fmla="*/ 127 w 149"/>
                <a:gd name="T33" fmla="*/ 185 h 201"/>
                <a:gd name="T34" fmla="*/ 101 w 149"/>
                <a:gd name="T35" fmla="*/ 195 h 201"/>
                <a:gd name="T36" fmla="*/ 74 w 149"/>
                <a:gd name="T37" fmla="*/ 201 h 201"/>
                <a:gd name="T38" fmla="*/ 53 w 149"/>
                <a:gd name="T39" fmla="*/ 195 h 201"/>
                <a:gd name="T40" fmla="*/ 27 w 149"/>
                <a:gd name="T41" fmla="*/ 190 h 201"/>
                <a:gd name="T42" fmla="*/ 16 w 149"/>
                <a:gd name="T43" fmla="*/ 180 h 201"/>
                <a:gd name="T44" fmla="*/ 11 w 149"/>
                <a:gd name="T45" fmla="*/ 169 h 201"/>
                <a:gd name="T46" fmla="*/ 0 w 149"/>
                <a:gd name="T47" fmla="*/ 153 h 201"/>
                <a:gd name="T48" fmla="*/ 0 w 149"/>
                <a:gd name="T49" fmla="*/ 137 h 201"/>
                <a:gd name="T50" fmla="*/ 53 w 149"/>
                <a:gd name="T51" fmla="*/ 137 h 201"/>
                <a:gd name="T52" fmla="*/ 64 w 149"/>
                <a:gd name="T53" fmla="*/ 153 h 201"/>
                <a:gd name="T54" fmla="*/ 74 w 149"/>
                <a:gd name="T55" fmla="*/ 158 h 201"/>
                <a:gd name="T56" fmla="*/ 90 w 149"/>
                <a:gd name="T57" fmla="*/ 153 h 201"/>
                <a:gd name="T58" fmla="*/ 96 w 149"/>
                <a:gd name="T59" fmla="*/ 143 h 201"/>
                <a:gd name="T60" fmla="*/ 90 w 149"/>
                <a:gd name="T61" fmla="*/ 132 h 201"/>
                <a:gd name="T62" fmla="*/ 85 w 149"/>
                <a:gd name="T63" fmla="*/ 127 h 201"/>
                <a:gd name="T64" fmla="*/ 69 w 149"/>
                <a:gd name="T65" fmla="*/ 121 h 201"/>
                <a:gd name="T66" fmla="*/ 43 w 149"/>
                <a:gd name="T67" fmla="*/ 111 h 201"/>
                <a:gd name="T68" fmla="*/ 27 w 149"/>
                <a:gd name="T69" fmla="*/ 106 h 201"/>
                <a:gd name="T70" fmla="*/ 16 w 149"/>
                <a:gd name="T71" fmla="*/ 95 h 201"/>
                <a:gd name="T72" fmla="*/ 5 w 149"/>
                <a:gd name="T73" fmla="*/ 79 h 201"/>
                <a:gd name="T74" fmla="*/ 0 w 149"/>
                <a:gd name="T75" fmla="*/ 63 h 201"/>
                <a:gd name="T76" fmla="*/ 0 w 149"/>
                <a:gd name="T77" fmla="*/ 47 h 201"/>
                <a:gd name="T78" fmla="*/ 5 w 149"/>
                <a:gd name="T79" fmla="*/ 37 h 201"/>
                <a:gd name="T80" fmla="*/ 11 w 149"/>
                <a:gd name="T81" fmla="*/ 26 h 201"/>
                <a:gd name="T82" fmla="*/ 21 w 149"/>
                <a:gd name="T83" fmla="*/ 16 h 201"/>
                <a:gd name="T84" fmla="*/ 43 w 149"/>
                <a:gd name="T85" fmla="*/ 5 h 201"/>
                <a:gd name="T86" fmla="*/ 74 w 149"/>
                <a:gd name="T87" fmla="*/ 0 h 201"/>
                <a:gd name="T88" fmla="*/ 96 w 149"/>
                <a:gd name="T89" fmla="*/ 5 h 201"/>
                <a:gd name="T90" fmla="*/ 117 w 149"/>
                <a:gd name="T91" fmla="*/ 10 h 201"/>
                <a:gd name="T92" fmla="*/ 127 w 149"/>
                <a:gd name="T93" fmla="*/ 21 h 201"/>
                <a:gd name="T94" fmla="*/ 133 w 149"/>
                <a:gd name="T95" fmla="*/ 32 h 201"/>
                <a:gd name="T96" fmla="*/ 143 w 149"/>
                <a:gd name="T97" fmla="*/ 42 h 201"/>
                <a:gd name="T98" fmla="*/ 143 w 149"/>
                <a:gd name="T99" fmla="*/ 58 h 201"/>
                <a:gd name="T100" fmla="*/ 90 w 149"/>
                <a:gd name="T101" fmla="*/ 5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9" h="201">
                  <a:moveTo>
                    <a:pt x="90" y="58"/>
                  </a:moveTo>
                  <a:lnTo>
                    <a:pt x="85" y="53"/>
                  </a:lnTo>
                  <a:lnTo>
                    <a:pt x="74" y="47"/>
                  </a:lnTo>
                  <a:lnTo>
                    <a:pt x="58" y="53"/>
                  </a:lnTo>
                  <a:lnTo>
                    <a:pt x="58" y="58"/>
                  </a:lnTo>
                  <a:lnTo>
                    <a:pt x="64" y="69"/>
                  </a:lnTo>
                  <a:lnTo>
                    <a:pt x="85" y="79"/>
                  </a:lnTo>
                  <a:lnTo>
                    <a:pt x="106" y="84"/>
                  </a:lnTo>
                  <a:lnTo>
                    <a:pt x="127" y="95"/>
                  </a:lnTo>
                  <a:lnTo>
                    <a:pt x="138" y="106"/>
                  </a:lnTo>
                  <a:lnTo>
                    <a:pt x="143" y="111"/>
                  </a:lnTo>
                  <a:lnTo>
                    <a:pt x="149" y="121"/>
                  </a:lnTo>
                  <a:lnTo>
                    <a:pt x="149" y="137"/>
                  </a:lnTo>
                  <a:lnTo>
                    <a:pt x="149" y="153"/>
                  </a:lnTo>
                  <a:lnTo>
                    <a:pt x="143" y="164"/>
                  </a:lnTo>
                  <a:lnTo>
                    <a:pt x="138" y="174"/>
                  </a:lnTo>
                  <a:lnTo>
                    <a:pt x="127" y="185"/>
                  </a:lnTo>
                  <a:lnTo>
                    <a:pt x="101" y="195"/>
                  </a:lnTo>
                  <a:lnTo>
                    <a:pt x="74" y="201"/>
                  </a:lnTo>
                  <a:lnTo>
                    <a:pt x="53" y="195"/>
                  </a:lnTo>
                  <a:lnTo>
                    <a:pt x="27" y="190"/>
                  </a:lnTo>
                  <a:lnTo>
                    <a:pt x="16" y="180"/>
                  </a:lnTo>
                  <a:lnTo>
                    <a:pt x="11" y="169"/>
                  </a:lnTo>
                  <a:lnTo>
                    <a:pt x="0" y="153"/>
                  </a:lnTo>
                  <a:lnTo>
                    <a:pt x="0" y="137"/>
                  </a:lnTo>
                  <a:lnTo>
                    <a:pt x="53" y="137"/>
                  </a:lnTo>
                  <a:lnTo>
                    <a:pt x="64" y="153"/>
                  </a:lnTo>
                  <a:lnTo>
                    <a:pt x="74" y="158"/>
                  </a:lnTo>
                  <a:lnTo>
                    <a:pt x="90" y="153"/>
                  </a:lnTo>
                  <a:lnTo>
                    <a:pt x="96" y="143"/>
                  </a:lnTo>
                  <a:lnTo>
                    <a:pt x="90" y="132"/>
                  </a:lnTo>
                  <a:lnTo>
                    <a:pt x="85" y="127"/>
                  </a:lnTo>
                  <a:lnTo>
                    <a:pt x="69" y="121"/>
                  </a:lnTo>
                  <a:lnTo>
                    <a:pt x="43" y="111"/>
                  </a:lnTo>
                  <a:lnTo>
                    <a:pt x="27" y="106"/>
                  </a:lnTo>
                  <a:lnTo>
                    <a:pt x="16" y="95"/>
                  </a:lnTo>
                  <a:lnTo>
                    <a:pt x="5" y="79"/>
                  </a:lnTo>
                  <a:lnTo>
                    <a:pt x="0" y="63"/>
                  </a:lnTo>
                  <a:lnTo>
                    <a:pt x="0" y="47"/>
                  </a:lnTo>
                  <a:lnTo>
                    <a:pt x="5" y="37"/>
                  </a:lnTo>
                  <a:lnTo>
                    <a:pt x="11" y="26"/>
                  </a:lnTo>
                  <a:lnTo>
                    <a:pt x="21" y="16"/>
                  </a:lnTo>
                  <a:lnTo>
                    <a:pt x="43" y="5"/>
                  </a:lnTo>
                  <a:lnTo>
                    <a:pt x="74" y="0"/>
                  </a:lnTo>
                  <a:lnTo>
                    <a:pt x="96" y="5"/>
                  </a:lnTo>
                  <a:lnTo>
                    <a:pt x="117" y="10"/>
                  </a:lnTo>
                  <a:lnTo>
                    <a:pt x="127" y="21"/>
                  </a:lnTo>
                  <a:lnTo>
                    <a:pt x="133" y="32"/>
                  </a:lnTo>
                  <a:lnTo>
                    <a:pt x="143" y="42"/>
                  </a:lnTo>
                  <a:lnTo>
                    <a:pt x="143" y="58"/>
                  </a:lnTo>
                  <a:lnTo>
                    <a:pt x="90" y="58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10888645" y="5065126"/>
              <a:ext cx="163464" cy="270007"/>
            </a:xfrm>
            <a:custGeom>
              <a:avLst/>
              <a:gdLst>
                <a:gd name="T0" fmla="*/ 112 w 112"/>
                <a:gd name="T1" fmla="*/ 0 h 185"/>
                <a:gd name="T2" fmla="*/ 112 w 112"/>
                <a:gd name="T3" fmla="*/ 43 h 185"/>
                <a:gd name="T4" fmla="*/ 85 w 112"/>
                <a:gd name="T5" fmla="*/ 43 h 185"/>
                <a:gd name="T6" fmla="*/ 85 w 112"/>
                <a:gd name="T7" fmla="*/ 185 h 185"/>
                <a:gd name="T8" fmla="*/ 32 w 112"/>
                <a:gd name="T9" fmla="*/ 185 h 185"/>
                <a:gd name="T10" fmla="*/ 32 w 112"/>
                <a:gd name="T11" fmla="*/ 43 h 185"/>
                <a:gd name="T12" fmla="*/ 0 w 112"/>
                <a:gd name="T13" fmla="*/ 43 h 185"/>
                <a:gd name="T14" fmla="*/ 0 w 112"/>
                <a:gd name="T15" fmla="*/ 0 h 185"/>
                <a:gd name="T16" fmla="*/ 112 w 112"/>
                <a:gd name="T17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185">
                  <a:moveTo>
                    <a:pt x="112" y="0"/>
                  </a:moveTo>
                  <a:lnTo>
                    <a:pt x="112" y="43"/>
                  </a:lnTo>
                  <a:lnTo>
                    <a:pt x="85" y="43"/>
                  </a:lnTo>
                  <a:lnTo>
                    <a:pt x="85" y="185"/>
                  </a:lnTo>
                  <a:lnTo>
                    <a:pt x="32" y="185"/>
                  </a:lnTo>
                  <a:lnTo>
                    <a:pt x="32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10478524" y="4125207"/>
              <a:ext cx="573585" cy="901972"/>
            </a:xfrm>
            <a:custGeom>
              <a:avLst/>
              <a:gdLst>
                <a:gd name="T0" fmla="*/ 0 w 393"/>
                <a:gd name="T1" fmla="*/ 0 h 618"/>
                <a:gd name="T2" fmla="*/ 32 w 393"/>
                <a:gd name="T3" fmla="*/ 26 h 618"/>
                <a:gd name="T4" fmla="*/ 64 w 393"/>
                <a:gd name="T5" fmla="*/ 53 h 618"/>
                <a:gd name="T6" fmla="*/ 90 w 393"/>
                <a:gd name="T7" fmla="*/ 90 h 618"/>
                <a:gd name="T8" fmla="*/ 112 w 393"/>
                <a:gd name="T9" fmla="*/ 121 h 618"/>
                <a:gd name="T10" fmla="*/ 127 w 393"/>
                <a:gd name="T11" fmla="*/ 158 h 618"/>
                <a:gd name="T12" fmla="*/ 143 w 393"/>
                <a:gd name="T13" fmla="*/ 201 h 618"/>
                <a:gd name="T14" fmla="*/ 149 w 393"/>
                <a:gd name="T15" fmla="*/ 243 h 618"/>
                <a:gd name="T16" fmla="*/ 154 w 393"/>
                <a:gd name="T17" fmla="*/ 285 h 618"/>
                <a:gd name="T18" fmla="*/ 149 w 393"/>
                <a:gd name="T19" fmla="*/ 322 h 618"/>
                <a:gd name="T20" fmla="*/ 143 w 393"/>
                <a:gd name="T21" fmla="*/ 359 h 618"/>
                <a:gd name="T22" fmla="*/ 133 w 393"/>
                <a:gd name="T23" fmla="*/ 396 h 618"/>
                <a:gd name="T24" fmla="*/ 122 w 393"/>
                <a:gd name="T25" fmla="*/ 428 h 618"/>
                <a:gd name="T26" fmla="*/ 106 w 393"/>
                <a:gd name="T27" fmla="*/ 460 h 618"/>
                <a:gd name="T28" fmla="*/ 85 w 393"/>
                <a:gd name="T29" fmla="*/ 491 h 618"/>
                <a:gd name="T30" fmla="*/ 64 w 393"/>
                <a:gd name="T31" fmla="*/ 518 h 618"/>
                <a:gd name="T32" fmla="*/ 37 w 393"/>
                <a:gd name="T33" fmla="*/ 544 h 618"/>
                <a:gd name="T34" fmla="*/ 43 w 393"/>
                <a:gd name="T35" fmla="*/ 544 h 618"/>
                <a:gd name="T36" fmla="*/ 69 w 393"/>
                <a:gd name="T37" fmla="*/ 560 h 618"/>
                <a:gd name="T38" fmla="*/ 96 w 393"/>
                <a:gd name="T39" fmla="*/ 570 h 618"/>
                <a:gd name="T40" fmla="*/ 117 w 393"/>
                <a:gd name="T41" fmla="*/ 565 h 618"/>
                <a:gd name="T42" fmla="*/ 138 w 393"/>
                <a:gd name="T43" fmla="*/ 555 h 618"/>
                <a:gd name="T44" fmla="*/ 138 w 393"/>
                <a:gd name="T45" fmla="*/ 618 h 618"/>
                <a:gd name="T46" fmla="*/ 393 w 393"/>
                <a:gd name="T47" fmla="*/ 618 h 618"/>
                <a:gd name="T48" fmla="*/ 393 w 393"/>
                <a:gd name="T49" fmla="*/ 0 h 618"/>
                <a:gd name="T50" fmla="*/ 0 w 393"/>
                <a:gd name="T51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3" h="618">
                  <a:moveTo>
                    <a:pt x="0" y="0"/>
                  </a:moveTo>
                  <a:lnTo>
                    <a:pt x="32" y="26"/>
                  </a:lnTo>
                  <a:lnTo>
                    <a:pt x="64" y="53"/>
                  </a:lnTo>
                  <a:lnTo>
                    <a:pt x="90" y="90"/>
                  </a:lnTo>
                  <a:lnTo>
                    <a:pt x="112" y="121"/>
                  </a:lnTo>
                  <a:lnTo>
                    <a:pt x="127" y="158"/>
                  </a:lnTo>
                  <a:lnTo>
                    <a:pt x="143" y="201"/>
                  </a:lnTo>
                  <a:lnTo>
                    <a:pt x="149" y="243"/>
                  </a:lnTo>
                  <a:lnTo>
                    <a:pt x="154" y="285"/>
                  </a:lnTo>
                  <a:lnTo>
                    <a:pt x="149" y="322"/>
                  </a:lnTo>
                  <a:lnTo>
                    <a:pt x="143" y="359"/>
                  </a:lnTo>
                  <a:lnTo>
                    <a:pt x="133" y="396"/>
                  </a:lnTo>
                  <a:lnTo>
                    <a:pt x="122" y="428"/>
                  </a:lnTo>
                  <a:lnTo>
                    <a:pt x="106" y="460"/>
                  </a:lnTo>
                  <a:lnTo>
                    <a:pt x="85" y="491"/>
                  </a:lnTo>
                  <a:lnTo>
                    <a:pt x="64" y="518"/>
                  </a:lnTo>
                  <a:lnTo>
                    <a:pt x="37" y="544"/>
                  </a:lnTo>
                  <a:lnTo>
                    <a:pt x="43" y="544"/>
                  </a:lnTo>
                  <a:lnTo>
                    <a:pt x="69" y="560"/>
                  </a:lnTo>
                  <a:lnTo>
                    <a:pt x="96" y="570"/>
                  </a:lnTo>
                  <a:lnTo>
                    <a:pt x="117" y="565"/>
                  </a:lnTo>
                  <a:lnTo>
                    <a:pt x="138" y="555"/>
                  </a:lnTo>
                  <a:lnTo>
                    <a:pt x="138" y="618"/>
                  </a:lnTo>
                  <a:lnTo>
                    <a:pt x="393" y="618"/>
                  </a:lnTo>
                  <a:lnTo>
                    <a:pt x="39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10354467" y="4973178"/>
              <a:ext cx="178059" cy="54001"/>
            </a:xfrm>
            <a:custGeom>
              <a:avLst/>
              <a:gdLst>
                <a:gd name="T0" fmla="*/ 75 w 122"/>
                <a:gd name="T1" fmla="*/ 0 h 37"/>
                <a:gd name="T2" fmla="*/ 37 w 122"/>
                <a:gd name="T3" fmla="*/ 21 h 37"/>
                <a:gd name="T4" fmla="*/ 0 w 122"/>
                <a:gd name="T5" fmla="*/ 37 h 37"/>
                <a:gd name="T6" fmla="*/ 122 w 122"/>
                <a:gd name="T7" fmla="*/ 37 h 37"/>
                <a:gd name="T8" fmla="*/ 96 w 122"/>
                <a:gd name="T9" fmla="*/ 21 h 37"/>
                <a:gd name="T10" fmla="*/ 75 w 122"/>
                <a:gd name="T11" fmla="*/ 5 h 37"/>
                <a:gd name="T12" fmla="*/ 75 w 122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37">
                  <a:moveTo>
                    <a:pt x="75" y="0"/>
                  </a:moveTo>
                  <a:lnTo>
                    <a:pt x="37" y="21"/>
                  </a:lnTo>
                  <a:lnTo>
                    <a:pt x="0" y="37"/>
                  </a:lnTo>
                  <a:lnTo>
                    <a:pt x="122" y="37"/>
                  </a:lnTo>
                  <a:lnTo>
                    <a:pt x="96" y="21"/>
                  </a:lnTo>
                  <a:lnTo>
                    <a:pt x="75" y="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9742935" y="4179209"/>
              <a:ext cx="843592" cy="662614"/>
            </a:xfrm>
            <a:custGeom>
              <a:avLst/>
              <a:gdLst>
                <a:gd name="T0" fmla="*/ 425 w 578"/>
                <a:gd name="T1" fmla="*/ 0 h 454"/>
                <a:gd name="T2" fmla="*/ 387 w 578"/>
                <a:gd name="T3" fmla="*/ 53 h 454"/>
                <a:gd name="T4" fmla="*/ 350 w 578"/>
                <a:gd name="T5" fmla="*/ 100 h 454"/>
                <a:gd name="T6" fmla="*/ 329 w 578"/>
                <a:gd name="T7" fmla="*/ 121 h 454"/>
                <a:gd name="T8" fmla="*/ 308 w 578"/>
                <a:gd name="T9" fmla="*/ 137 h 454"/>
                <a:gd name="T10" fmla="*/ 287 w 578"/>
                <a:gd name="T11" fmla="*/ 158 h 454"/>
                <a:gd name="T12" fmla="*/ 255 w 578"/>
                <a:gd name="T13" fmla="*/ 174 h 454"/>
                <a:gd name="T14" fmla="*/ 207 w 578"/>
                <a:gd name="T15" fmla="*/ 195 h 454"/>
                <a:gd name="T16" fmla="*/ 149 w 578"/>
                <a:gd name="T17" fmla="*/ 211 h 454"/>
                <a:gd name="T18" fmla="*/ 85 w 578"/>
                <a:gd name="T19" fmla="*/ 222 h 454"/>
                <a:gd name="T20" fmla="*/ 0 w 578"/>
                <a:gd name="T21" fmla="*/ 227 h 454"/>
                <a:gd name="T22" fmla="*/ 0 w 578"/>
                <a:gd name="T23" fmla="*/ 238 h 454"/>
                <a:gd name="T24" fmla="*/ 0 w 578"/>
                <a:gd name="T25" fmla="*/ 248 h 454"/>
                <a:gd name="T26" fmla="*/ 6 w 578"/>
                <a:gd name="T27" fmla="*/ 306 h 454"/>
                <a:gd name="T28" fmla="*/ 22 w 578"/>
                <a:gd name="T29" fmla="*/ 354 h 454"/>
                <a:gd name="T30" fmla="*/ 75 w 578"/>
                <a:gd name="T31" fmla="*/ 343 h 454"/>
                <a:gd name="T32" fmla="*/ 149 w 578"/>
                <a:gd name="T33" fmla="*/ 338 h 454"/>
                <a:gd name="T34" fmla="*/ 207 w 578"/>
                <a:gd name="T35" fmla="*/ 338 h 454"/>
                <a:gd name="T36" fmla="*/ 260 w 578"/>
                <a:gd name="T37" fmla="*/ 349 h 454"/>
                <a:gd name="T38" fmla="*/ 308 w 578"/>
                <a:gd name="T39" fmla="*/ 359 h 454"/>
                <a:gd name="T40" fmla="*/ 350 w 578"/>
                <a:gd name="T41" fmla="*/ 370 h 454"/>
                <a:gd name="T42" fmla="*/ 387 w 578"/>
                <a:gd name="T43" fmla="*/ 386 h 454"/>
                <a:gd name="T44" fmla="*/ 425 w 578"/>
                <a:gd name="T45" fmla="*/ 407 h 454"/>
                <a:gd name="T46" fmla="*/ 456 w 578"/>
                <a:gd name="T47" fmla="*/ 433 h 454"/>
                <a:gd name="T48" fmla="*/ 488 w 578"/>
                <a:gd name="T49" fmla="*/ 454 h 454"/>
                <a:gd name="T50" fmla="*/ 509 w 578"/>
                <a:gd name="T51" fmla="*/ 438 h 454"/>
                <a:gd name="T52" fmla="*/ 525 w 578"/>
                <a:gd name="T53" fmla="*/ 412 h 454"/>
                <a:gd name="T54" fmla="*/ 541 w 578"/>
                <a:gd name="T55" fmla="*/ 391 h 454"/>
                <a:gd name="T56" fmla="*/ 557 w 578"/>
                <a:gd name="T57" fmla="*/ 364 h 454"/>
                <a:gd name="T58" fmla="*/ 568 w 578"/>
                <a:gd name="T59" fmla="*/ 338 h 454"/>
                <a:gd name="T60" fmla="*/ 573 w 578"/>
                <a:gd name="T61" fmla="*/ 312 h 454"/>
                <a:gd name="T62" fmla="*/ 578 w 578"/>
                <a:gd name="T63" fmla="*/ 280 h 454"/>
                <a:gd name="T64" fmla="*/ 578 w 578"/>
                <a:gd name="T65" fmla="*/ 248 h 454"/>
                <a:gd name="T66" fmla="*/ 578 w 578"/>
                <a:gd name="T67" fmla="*/ 211 h 454"/>
                <a:gd name="T68" fmla="*/ 568 w 578"/>
                <a:gd name="T69" fmla="*/ 169 h 454"/>
                <a:gd name="T70" fmla="*/ 557 w 578"/>
                <a:gd name="T71" fmla="*/ 132 h 454"/>
                <a:gd name="T72" fmla="*/ 536 w 578"/>
                <a:gd name="T73" fmla="*/ 100 h 454"/>
                <a:gd name="T74" fmla="*/ 515 w 578"/>
                <a:gd name="T75" fmla="*/ 68 h 454"/>
                <a:gd name="T76" fmla="*/ 488 w 578"/>
                <a:gd name="T77" fmla="*/ 42 h 454"/>
                <a:gd name="T78" fmla="*/ 456 w 578"/>
                <a:gd name="T79" fmla="*/ 16 h 454"/>
                <a:gd name="T80" fmla="*/ 425 w 578"/>
                <a:gd name="T81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78" h="454">
                  <a:moveTo>
                    <a:pt x="425" y="0"/>
                  </a:moveTo>
                  <a:lnTo>
                    <a:pt x="387" y="53"/>
                  </a:lnTo>
                  <a:lnTo>
                    <a:pt x="350" y="100"/>
                  </a:lnTo>
                  <a:lnTo>
                    <a:pt x="329" y="121"/>
                  </a:lnTo>
                  <a:lnTo>
                    <a:pt x="308" y="137"/>
                  </a:lnTo>
                  <a:lnTo>
                    <a:pt x="287" y="158"/>
                  </a:lnTo>
                  <a:lnTo>
                    <a:pt x="255" y="174"/>
                  </a:lnTo>
                  <a:lnTo>
                    <a:pt x="207" y="195"/>
                  </a:lnTo>
                  <a:lnTo>
                    <a:pt x="149" y="211"/>
                  </a:lnTo>
                  <a:lnTo>
                    <a:pt x="85" y="222"/>
                  </a:lnTo>
                  <a:lnTo>
                    <a:pt x="0" y="227"/>
                  </a:lnTo>
                  <a:lnTo>
                    <a:pt x="0" y="238"/>
                  </a:lnTo>
                  <a:lnTo>
                    <a:pt x="0" y="248"/>
                  </a:lnTo>
                  <a:lnTo>
                    <a:pt x="6" y="306"/>
                  </a:lnTo>
                  <a:lnTo>
                    <a:pt x="22" y="354"/>
                  </a:lnTo>
                  <a:lnTo>
                    <a:pt x="75" y="343"/>
                  </a:lnTo>
                  <a:lnTo>
                    <a:pt x="149" y="338"/>
                  </a:lnTo>
                  <a:lnTo>
                    <a:pt x="207" y="338"/>
                  </a:lnTo>
                  <a:lnTo>
                    <a:pt x="260" y="349"/>
                  </a:lnTo>
                  <a:lnTo>
                    <a:pt x="308" y="359"/>
                  </a:lnTo>
                  <a:lnTo>
                    <a:pt x="350" y="370"/>
                  </a:lnTo>
                  <a:lnTo>
                    <a:pt x="387" y="386"/>
                  </a:lnTo>
                  <a:lnTo>
                    <a:pt x="425" y="407"/>
                  </a:lnTo>
                  <a:lnTo>
                    <a:pt x="456" y="433"/>
                  </a:lnTo>
                  <a:lnTo>
                    <a:pt x="488" y="454"/>
                  </a:lnTo>
                  <a:lnTo>
                    <a:pt x="509" y="438"/>
                  </a:lnTo>
                  <a:lnTo>
                    <a:pt x="525" y="412"/>
                  </a:lnTo>
                  <a:lnTo>
                    <a:pt x="541" y="391"/>
                  </a:lnTo>
                  <a:lnTo>
                    <a:pt x="557" y="364"/>
                  </a:lnTo>
                  <a:lnTo>
                    <a:pt x="568" y="338"/>
                  </a:lnTo>
                  <a:lnTo>
                    <a:pt x="573" y="312"/>
                  </a:lnTo>
                  <a:lnTo>
                    <a:pt x="578" y="280"/>
                  </a:lnTo>
                  <a:lnTo>
                    <a:pt x="578" y="248"/>
                  </a:lnTo>
                  <a:lnTo>
                    <a:pt x="578" y="211"/>
                  </a:lnTo>
                  <a:lnTo>
                    <a:pt x="568" y="169"/>
                  </a:lnTo>
                  <a:lnTo>
                    <a:pt x="557" y="132"/>
                  </a:lnTo>
                  <a:lnTo>
                    <a:pt x="536" y="100"/>
                  </a:lnTo>
                  <a:lnTo>
                    <a:pt x="515" y="68"/>
                  </a:lnTo>
                  <a:lnTo>
                    <a:pt x="488" y="42"/>
                  </a:lnTo>
                  <a:lnTo>
                    <a:pt x="456" y="16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9789639" y="4719225"/>
              <a:ext cx="588180" cy="237898"/>
            </a:xfrm>
            <a:custGeom>
              <a:avLst/>
              <a:gdLst>
                <a:gd name="T0" fmla="*/ 106 w 403"/>
                <a:gd name="T1" fmla="*/ 0 h 163"/>
                <a:gd name="T2" fmla="*/ 43 w 403"/>
                <a:gd name="T3" fmla="*/ 5 h 163"/>
                <a:gd name="T4" fmla="*/ 0 w 403"/>
                <a:gd name="T5" fmla="*/ 10 h 163"/>
                <a:gd name="T6" fmla="*/ 21 w 403"/>
                <a:gd name="T7" fmla="*/ 42 h 163"/>
                <a:gd name="T8" fmla="*/ 48 w 403"/>
                <a:gd name="T9" fmla="*/ 74 h 163"/>
                <a:gd name="T10" fmla="*/ 74 w 403"/>
                <a:gd name="T11" fmla="*/ 100 h 163"/>
                <a:gd name="T12" fmla="*/ 106 w 403"/>
                <a:gd name="T13" fmla="*/ 121 h 163"/>
                <a:gd name="T14" fmla="*/ 143 w 403"/>
                <a:gd name="T15" fmla="*/ 137 h 163"/>
                <a:gd name="T16" fmla="*/ 180 w 403"/>
                <a:gd name="T17" fmla="*/ 153 h 163"/>
                <a:gd name="T18" fmla="*/ 218 w 403"/>
                <a:gd name="T19" fmla="*/ 158 h 163"/>
                <a:gd name="T20" fmla="*/ 260 w 403"/>
                <a:gd name="T21" fmla="*/ 163 h 163"/>
                <a:gd name="T22" fmla="*/ 297 w 403"/>
                <a:gd name="T23" fmla="*/ 158 h 163"/>
                <a:gd name="T24" fmla="*/ 334 w 403"/>
                <a:gd name="T25" fmla="*/ 153 h 163"/>
                <a:gd name="T26" fmla="*/ 371 w 403"/>
                <a:gd name="T27" fmla="*/ 142 h 163"/>
                <a:gd name="T28" fmla="*/ 403 w 403"/>
                <a:gd name="T29" fmla="*/ 126 h 163"/>
                <a:gd name="T30" fmla="*/ 355 w 403"/>
                <a:gd name="T31" fmla="*/ 90 h 163"/>
                <a:gd name="T32" fmla="*/ 313 w 403"/>
                <a:gd name="T33" fmla="*/ 58 h 163"/>
                <a:gd name="T34" fmla="*/ 281 w 403"/>
                <a:gd name="T35" fmla="*/ 37 h 163"/>
                <a:gd name="T36" fmla="*/ 249 w 403"/>
                <a:gd name="T37" fmla="*/ 26 h 163"/>
                <a:gd name="T38" fmla="*/ 212 w 403"/>
                <a:gd name="T39" fmla="*/ 16 h 163"/>
                <a:gd name="T40" fmla="*/ 180 w 403"/>
                <a:gd name="T41" fmla="*/ 10 h 163"/>
                <a:gd name="T42" fmla="*/ 133 w 403"/>
                <a:gd name="T43" fmla="*/ 5 h 163"/>
                <a:gd name="T44" fmla="*/ 106 w 403"/>
                <a:gd name="T45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3" h="163">
                  <a:moveTo>
                    <a:pt x="106" y="0"/>
                  </a:moveTo>
                  <a:lnTo>
                    <a:pt x="43" y="5"/>
                  </a:lnTo>
                  <a:lnTo>
                    <a:pt x="0" y="10"/>
                  </a:lnTo>
                  <a:lnTo>
                    <a:pt x="21" y="42"/>
                  </a:lnTo>
                  <a:lnTo>
                    <a:pt x="48" y="74"/>
                  </a:lnTo>
                  <a:lnTo>
                    <a:pt x="74" y="100"/>
                  </a:lnTo>
                  <a:lnTo>
                    <a:pt x="106" y="121"/>
                  </a:lnTo>
                  <a:lnTo>
                    <a:pt x="143" y="137"/>
                  </a:lnTo>
                  <a:lnTo>
                    <a:pt x="180" y="153"/>
                  </a:lnTo>
                  <a:lnTo>
                    <a:pt x="218" y="158"/>
                  </a:lnTo>
                  <a:lnTo>
                    <a:pt x="260" y="163"/>
                  </a:lnTo>
                  <a:lnTo>
                    <a:pt x="297" y="158"/>
                  </a:lnTo>
                  <a:lnTo>
                    <a:pt x="334" y="153"/>
                  </a:lnTo>
                  <a:lnTo>
                    <a:pt x="371" y="142"/>
                  </a:lnTo>
                  <a:lnTo>
                    <a:pt x="403" y="126"/>
                  </a:lnTo>
                  <a:lnTo>
                    <a:pt x="355" y="90"/>
                  </a:lnTo>
                  <a:lnTo>
                    <a:pt x="313" y="58"/>
                  </a:lnTo>
                  <a:lnTo>
                    <a:pt x="281" y="37"/>
                  </a:lnTo>
                  <a:lnTo>
                    <a:pt x="249" y="26"/>
                  </a:lnTo>
                  <a:lnTo>
                    <a:pt x="212" y="16"/>
                  </a:lnTo>
                  <a:lnTo>
                    <a:pt x="180" y="10"/>
                  </a:lnTo>
                  <a:lnTo>
                    <a:pt x="133" y="5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9751692" y="4132505"/>
              <a:ext cx="518124" cy="340063"/>
            </a:xfrm>
            <a:custGeom>
              <a:avLst/>
              <a:gdLst>
                <a:gd name="T0" fmla="*/ 106 w 355"/>
                <a:gd name="T1" fmla="*/ 222 h 233"/>
                <a:gd name="T2" fmla="*/ 153 w 355"/>
                <a:gd name="T3" fmla="*/ 206 h 233"/>
                <a:gd name="T4" fmla="*/ 201 w 355"/>
                <a:gd name="T5" fmla="*/ 185 h 233"/>
                <a:gd name="T6" fmla="*/ 244 w 355"/>
                <a:gd name="T7" fmla="*/ 153 h 233"/>
                <a:gd name="T8" fmla="*/ 291 w 355"/>
                <a:gd name="T9" fmla="*/ 111 h 233"/>
                <a:gd name="T10" fmla="*/ 328 w 355"/>
                <a:gd name="T11" fmla="*/ 69 h 233"/>
                <a:gd name="T12" fmla="*/ 344 w 355"/>
                <a:gd name="T13" fmla="*/ 32 h 233"/>
                <a:gd name="T14" fmla="*/ 355 w 355"/>
                <a:gd name="T15" fmla="*/ 16 h 233"/>
                <a:gd name="T16" fmla="*/ 355 w 355"/>
                <a:gd name="T17" fmla="*/ 5 h 233"/>
                <a:gd name="T18" fmla="*/ 328 w 355"/>
                <a:gd name="T19" fmla="*/ 0 h 233"/>
                <a:gd name="T20" fmla="*/ 286 w 355"/>
                <a:gd name="T21" fmla="*/ 0 h 233"/>
                <a:gd name="T22" fmla="*/ 233 w 355"/>
                <a:gd name="T23" fmla="*/ 5 h 233"/>
                <a:gd name="T24" fmla="*/ 185 w 355"/>
                <a:gd name="T25" fmla="*/ 16 h 233"/>
                <a:gd name="T26" fmla="*/ 138 w 355"/>
                <a:gd name="T27" fmla="*/ 37 h 233"/>
                <a:gd name="T28" fmla="*/ 100 w 355"/>
                <a:gd name="T29" fmla="*/ 69 h 233"/>
                <a:gd name="T30" fmla="*/ 63 w 355"/>
                <a:gd name="T31" fmla="*/ 100 h 233"/>
                <a:gd name="T32" fmla="*/ 37 w 355"/>
                <a:gd name="T33" fmla="*/ 143 h 233"/>
                <a:gd name="T34" fmla="*/ 16 w 355"/>
                <a:gd name="T35" fmla="*/ 185 h 233"/>
                <a:gd name="T36" fmla="*/ 0 w 355"/>
                <a:gd name="T37" fmla="*/ 233 h 233"/>
                <a:gd name="T38" fmla="*/ 42 w 355"/>
                <a:gd name="T39" fmla="*/ 233 h 233"/>
                <a:gd name="T40" fmla="*/ 106 w 355"/>
                <a:gd name="T41" fmla="*/ 222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5" h="233">
                  <a:moveTo>
                    <a:pt x="106" y="222"/>
                  </a:moveTo>
                  <a:lnTo>
                    <a:pt x="153" y="206"/>
                  </a:lnTo>
                  <a:lnTo>
                    <a:pt x="201" y="185"/>
                  </a:lnTo>
                  <a:lnTo>
                    <a:pt x="244" y="153"/>
                  </a:lnTo>
                  <a:lnTo>
                    <a:pt x="291" y="111"/>
                  </a:lnTo>
                  <a:lnTo>
                    <a:pt x="328" y="69"/>
                  </a:lnTo>
                  <a:lnTo>
                    <a:pt x="344" y="32"/>
                  </a:lnTo>
                  <a:lnTo>
                    <a:pt x="355" y="16"/>
                  </a:lnTo>
                  <a:lnTo>
                    <a:pt x="355" y="5"/>
                  </a:lnTo>
                  <a:lnTo>
                    <a:pt x="328" y="0"/>
                  </a:lnTo>
                  <a:lnTo>
                    <a:pt x="286" y="0"/>
                  </a:lnTo>
                  <a:lnTo>
                    <a:pt x="233" y="5"/>
                  </a:lnTo>
                  <a:lnTo>
                    <a:pt x="185" y="16"/>
                  </a:lnTo>
                  <a:lnTo>
                    <a:pt x="138" y="37"/>
                  </a:lnTo>
                  <a:lnTo>
                    <a:pt x="100" y="69"/>
                  </a:lnTo>
                  <a:lnTo>
                    <a:pt x="63" y="100"/>
                  </a:lnTo>
                  <a:lnTo>
                    <a:pt x="37" y="143"/>
                  </a:lnTo>
                  <a:lnTo>
                    <a:pt x="16" y="185"/>
                  </a:lnTo>
                  <a:lnTo>
                    <a:pt x="0" y="233"/>
                  </a:lnTo>
                  <a:lnTo>
                    <a:pt x="42" y="233"/>
                  </a:lnTo>
                  <a:lnTo>
                    <a:pt x="106" y="222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ED2F14-6EE7-49DF-8EAA-EFF3CC342906}"/>
              </a:ext>
            </a:extLst>
          </p:cNvPr>
          <p:cNvGrpSpPr/>
          <p:nvPr/>
        </p:nvGrpSpPr>
        <p:grpSpPr>
          <a:xfrm>
            <a:off x="5828215" y="650887"/>
            <a:ext cx="3695094" cy="2148124"/>
            <a:chOff x="7238864" y="101495"/>
            <a:chExt cx="3095624" cy="1744014"/>
          </a:xfrm>
        </p:grpSpPr>
        <p:pic>
          <p:nvPicPr>
            <p:cNvPr id="17" name="Picture 2" descr="Eine Luftaufnahme zeigt das Gelände der Physikalisch-Techischen Bundesanstalt in Braunschweig. © Physikalisch-Technische Bundesanstalt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8864" y="101495"/>
              <a:ext cx="3095624" cy="1744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C:\Users\cospelka\Desktop\Physikalisch-Technische_Bundesanstalt_2013_logo.em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256" y="1400502"/>
              <a:ext cx="1085232" cy="40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8134" y="4485797"/>
            <a:ext cx="1465165" cy="343690"/>
          </a:xfrm>
          <a:prstGeom prst="rect">
            <a:avLst/>
          </a:prstGeom>
        </p:spPr>
      </p:pic>
      <p:pic>
        <p:nvPicPr>
          <p:cNvPr id="22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53" y="2272854"/>
            <a:ext cx="809712" cy="7187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034" y="4943948"/>
            <a:ext cx="1732063" cy="10717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4" y="6186195"/>
            <a:ext cx="2239391" cy="4355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908" y="6153598"/>
            <a:ext cx="2022038" cy="38994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72CBEE6-DBB6-4E0E-9A31-E2B1B9803A1E}"/>
              </a:ext>
            </a:extLst>
          </p:cNvPr>
          <p:cNvGrpSpPr/>
          <p:nvPr/>
        </p:nvGrpSpPr>
        <p:grpSpPr>
          <a:xfrm>
            <a:off x="5543823" y="3292404"/>
            <a:ext cx="4347815" cy="2148124"/>
            <a:chOff x="5829092" y="1882939"/>
            <a:chExt cx="4505396" cy="2133600"/>
          </a:xfrm>
        </p:grpSpPr>
        <p:pic>
          <p:nvPicPr>
            <p:cNvPr id="27" name="Picture 6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27" r="6127"/>
            <a:stretch/>
          </p:blipFill>
          <p:spPr bwMode="auto">
            <a:xfrm>
              <a:off x="5829092" y="1882939"/>
              <a:ext cx="4505396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3226" y="3443324"/>
              <a:ext cx="1685500" cy="556215"/>
            </a:xfrm>
            <a:prstGeom prst="rect">
              <a:avLst/>
            </a:prstGeom>
          </p:spPr>
        </p:pic>
      </p:grpSp>
      <p:pic>
        <p:nvPicPr>
          <p:cNvPr id="30" name="Grafik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422" y="3906875"/>
            <a:ext cx="1421012" cy="800011"/>
          </a:xfrm>
          <a:prstGeom prst="rect">
            <a:avLst/>
          </a:prstGeom>
        </p:spPr>
      </p:pic>
      <p:pic>
        <p:nvPicPr>
          <p:cNvPr id="31" name="Picture 13">
            <a:extLst>
              <a:ext uri="{FF2B5EF4-FFF2-40B4-BE49-F238E27FC236}">
                <a16:creationId xmlns:a16="http://schemas.microsoft.com/office/drawing/2014/main" id="{3B6B3B9F-E648-4B88-BB6E-F51AA7B786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10032984" y="403996"/>
            <a:ext cx="2044649" cy="4937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87A03AE-E250-4790-BE0C-9A6FF64E32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71404" y="1291714"/>
            <a:ext cx="1409322" cy="77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50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BE38C-EB1E-7878-9408-13122E46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Motivation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3CDB1-17A8-6BB8-6F20-BDFC7ABA7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02941" cy="4843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cs typeface="Calibri"/>
              </a:rPr>
              <a:t>QVLS-Q1</a:t>
            </a:r>
          </a:p>
          <a:p>
            <a:pPr lvl="1"/>
            <a:r>
              <a:rPr lang="en-US" dirty="0">
                <a:cs typeface="Calibri"/>
              </a:rPr>
              <a:t>Trapped-ion based</a:t>
            </a:r>
          </a:p>
          <a:p>
            <a:pPr lvl="1"/>
            <a:r>
              <a:rPr lang="en-US" dirty="0">
                <a:cs typeface="Calibri"/>
              </a:rPr>
              <a:t>QCCD architecture</a:t>
            </a:r>
          </a:p>
          <a:p>
            <a:pPr lvl="1"/>
            <a:r>
              <a:rPr lang="en-US" dirty="0">
                <a:cs typeface="Calibri"/>
              </a:rPr>
              <a:t>Surface-electrode trap</a:t>
            </a:r>
          </a:p>
          <a:p>
            <a:pPr lvl="1"/>
            <a:r>
              <a:rPr lang="en-US" dirty="0">
                <a:cs typeface="Calibri"/>
              </a:rPr>
              <a:t>Multizone:</a:t>
            </a:r>
          </a:p>
          <a:p>
            <a:pPr lvl="2"/>
            <a:r>
              <a:rPr lang="en-US" dirty="0">
                <a:cs typeface="Calibri"/>
              </a:rPr>
              <a:t>Trapping</a:t>
            </a:r>
          </a:p>
          <a:p>
            <a:pPr lvl="2"/>
            <a:r>
              <a:rPr lang="en-US" dirty="0">
                <a:cs typeface="Calibri"/>
              </a:rPr>
              <a:t>Storage</a:t>
            </a:r>
          </a:p>
          <a:p>
            <a:pPr lvl="2"/>
            <a:r>
              <a:rPr lang="en-US" dirty="0">
                <a:cs typeface="Calibri"/>
              </a:rPr>
              <a:t>State preparation and readout</a:t>
            </a:r>
          </a:p>
          <a:p>
            <a:pPr lvl="2"/>
            <a:r>
              <a:rPr lang="en-US" dirty="0">
                <a:cs typeface="Calibri"/>
              </a:rPr>
              <a:t>Computation</a:t>
            </a:r>
          </a:p>
          <a:p>
            <a:r>
              <a:rPr lang="en-US" dirty="0">
                <a:cs typeface="Calibri"/>
              </a:rPr>
              <a:t>Characterization and benchmarking</a:t>
            </a:r>
          </a:p>
          <a:p>
            <a:pPr lvl="1"/>
            <a:r>
              <a:rPr lang="en-US" dirty="0">
                <a:cs typeface="Calibri"/>
              </a:rPr>
              <a:t>Universal set of gates</a:t>
            </a:r>
          </a:p>
          <a:p>
            <a:pPr lvl="2"/>
            <a:r>
              <a:rPr lang="en-US" dirty="0">
                <a:cs typeface="Calibri"/>
              </a:rPr>
              <a:t>Two-qubit entangling gate</a:t>
            </a:r>
          </a:p>
          <a:p>
            <a:pPr lvl="2"/>
            <a:r>
              <a:rPr lang="en-US" dirty="0">
                <a:cs typeface="Calibri"/>
              </a:rPr>
              <a:t>Single-qubit rotations</a:t>
            </a:r>
          </a:p>
          <a:p>
            <a:endParaRPr lang="en-US">
              <a:cs typeface="Calibri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C8E3230E-AB2D-4D67-5E2B-93400559A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815" y="1278579"/>
            <a:ext cx="6633881" cy="3740169"/>
          </a:xfrm>
          <a:prstGeom prst="rect">
            <a:avLst/>
          </a:prstGeom>
        </p:spPr>
      </p:pic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AD4F1ED0-FD8B-1BD3-1A58-D736928B0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400" y="491633"/>
            <a:ext cx="1315200" cy="1332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BB50BB-59FC-20B0-D3C0-E3304B1D4386}"/>
              </a:ext>
            </a:extLst>
          </p:cNvPr>
          <p:cNvSpPr txBox="1"/>
          <p:nvPr/>
        </p:nvSpPr>
        <p:spPr>
          <a:xfrm>
            <a:off x="8964000" y="6090000"/>
            <a:ext cx="337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1400" dirty="0">
              <a:cs typeface="Calibri"/>
            </a:endParaRPr>
          </a:p>
          <a:p>
            <a:r>
              <a:rPr lang="en-US" sz="1400" dirty="0">
                <a:ea typeface="+mn-lt"/>
                <a:cs typeface="+mn-lt"/>
              </a:rPr>
              <a:t>D. Wineland et al., J. Res. NIST </a:t>
            </a:r>
            <a:r>
              <a:rPr lang="en-US" sz="1400" b="1" dirty="0">
                <a:ea typeface="+mn-lt"/>
                <a:cs typeface="+mn-lt"/>
              </a:rPr>
              <a:t>103</a:t>
            </a:r>
            <a:r>
              <a:rPr lang="en-US" sz="1400" dirty="0">
                <a:ea typeface="+mn-lt"/>
                <a:cs typeface="+mn-lt"/>
              </a:rPr>
              <a:t> (1998) </a:t>
            </a:r>
            <a:endParaRPr lang="en-US" dirty="0">
              <a:ea typeface="+mn-lt"/>
              <a:cs typeface="+mn-lt"/>
            </a:endParaRPr>
          </a:p>
          <a:p>
            <a:r>
              <a:rPr lang="en-US" sz="1400" dirty="0">
                <a:ea typeface="+mn-lt"/>
                <a:cs typeface="+mn-lt"/>
              </a:rPr>
              <a:t>D. Kielpinski et al., Nature </a:t>
            </a:r>
            <a:r>
              <a:rPr lang="en-US" sz="1400" b="1" dirty="0">
                <a:ea typeface="+mn-lt"/>
                <a:cs typeface="+mn-lt"/>
              </a:rPr>
              <a:t>417</a:t>
            </a:r>
            <a:r>
              <a:rPr lang="en-US" sz="1400" dirty="0">
                <a:ea typeface="+mn-lt"/>
                <a:cs typeface="+mn-lt"/>
              </a:rPr>
              <a:t> (2002)</a:t>
            </a:r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1A29AD-86F4-5365-CE8E-8DD6FB4FDFFD}"/>
              </a:ext>
            </a:extLst>
          </p:cNvPr>
          <p:cNvSpPr txBox="1"/>
          <p:nvPr/>
        </p:nvSpPr>
        <p:spPr>
          <a:xfrm>
            <a:off x="8337917" y="415636"/>
            <a:ext cx="192452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>
                <a:cs typeface="Calibri"/>
              </a:rPr>
              <a:t>https://www.qvls-q1.de</a:t>
            </a:r>
            <a:endParaRPr lang="en-US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527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B1E15-52C5-D0C2-D8A7-4D1C1D4E9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Outline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E9BD8-8A0C-85D6-138C-B5DD165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Experimental setup</a:t>
            </a:r>
          </a:p>
          <a:p>
            <a:r>
              <a:rPr lang="en-US" dirty="0">
                <a:cs typeface="Calibri"/>
              </a:rPr>
              <a:t>Two-qubit entangling gates</a:t>
            </a:r>
          </a:p>
          <a:p>
            <a:r>
              <a:rPr lang="en-US" dirty="0">
                <a:cs typeface="Calibri"/>
              </a:rPr>
              <a:t>Single-qubit rotations</a:t>
            </a:r>
          </a:p>
          <a:p>
            <a:r>
              <a:rPr lang="en-US" dirty="0">
                <a:cs typeface="Calibri"/>
              </a:rPr>
              <a:t>Cycle Benchmarking experiment</a:t>
            </a:r>
          </a:p>
          <a:p>
            <a:r>
              <a:rPr lang="en-US" dirty="0">
                <a:cs typeface="Calibri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733104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FC2D1-30BF-27B5-A3CA-CAC6EDB5D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712" y="-237387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Beryllium:  State preparation</a:t>
            </a:r>
            <a:endParaRPr lang="en-US"/>
          </a:p>
        </p:txBody>
      </p:sp>
      <p:pic>
        <p:nvPicPr>
          <p:cNvPr id="12" name="Graphic 12" descr="be_levels_5.svg">
            <a:extLst>
              <a:ext uri="{FF2B5EF4-FFF2-40B4-BE49-F238E27FC236}">
                <a16:creationId xmlns:a16="http://schemas.microsoft.com/office/drawing/2014/main" id="{30B97D29-FAD9-DB9D-AB3B-CE9E28A28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251" y="832276"/>
            <a:ext cx="6041408" cy="5818969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3A668FF-B192-79D0-CA8B-DFF14C71487A}"/>
              </a:ext>
            </a:extLst>
          </p:cNvPr>
          <p:cNvSpPr/>
          <p:nvPr/>
        </p:nvSpPr>
        <p:spPr>
          <a:xfrm>
            <a:off x="7889358" y="5603358"/>
            <a:ext cx="2808765" cy="50504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+mn-lt"/>
                <a:cs typeface="+mn-lt"/>
              </a:rPr>
              <a:t>Microwave hop to |0⟩</a:t>
            </a:r>
            <a:endParaRPr lang="en-US">
              <a:cs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5C31703-3495-033E-8EFD-AB00E1753551}"/>
              </a:ext>
            </a:extLst>
          </p:cNvPr>
          <p:cNvGrpSpPr/>
          <p:nvPr/>
        </p:nvGrpSpPr>
        <p:grpSpPr>
          <a:xfrm>
            <a:off x="300251" y="832276"/>
            <a:ext cx="10397872" cy="5818969"/>
            <a:chOff x="300251" y="832276"/>
            <a:chExt cx="10397872" cy="581896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45C9862-9104-AABD-E973-27D0EE64F494}"/>
                </a:ext>
              </a:extLst>
            </p:cNvPr>
            <p:cNvGrpSpPr/>
            <p:nvPr/>
          </p:nvGrpSpPr>
          <p:grpSpPr>
            <a:xfrm>
              <a:off x="300251" y="832276"/>
              <a:ext cx="10397872" cy="5818969"/>
              <a:chOff x="300251" y="832276"/>
              <a:chExt cx="10397872" cy="5818969"/>
            </a:xfrm>
          </p:grpSpPr>
          <p:pic>
            <p:nvPicPr>
              <p:cNvPr id="13" name="Graphic 13" descr="be_levels_5_re.svg">
                <a:extLst>
                  <a:ext uri="{FF2B5EF4-FFF2-40B4-BE49-F238E27FC236}">
                    <a16:creationId xmlns:a16="http://schemas.microsoft.com/office/drawing/2014/main" id="{22030434-0C29-6BDE-252F-FE57EC0A9A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00251" y="832276"/>
                <a:ext cx="6041407" cy="5818969"/>
              </a:xfrm>
              <a:prstGeom prst="rect">
                <a:avLst/>
              </a:prstGeom>
            </p:spPr>
          </p:pic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3CBB3F8-48A5-84BE-A692-9E7DC8833610}"/>
                  </a:ext>
                </a:extLst>
              </p:cNvPr>
              <p:cNvGrpSpPr/>
              <p:nvPr/>
            </p:nvGrpSpPr>
            <p:grpSpPr>
              <a:xfrm>
                <a:off x="7889358" y="2023730"/>
                <a:ext cx="2808765" cy="801988"/>
                <a:chOff x="7331149" y="1625008"/>
                <a:chExt cx="2808765" cy="801988"/>
              </a:xfrm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A286BD7E-1556-F27E-AF13-36EA010184B3}"/>
                    </a:ext>
                  </a:extLst>
                </p:cNvPr>
                <p:cNvSpPr/>
                <p:nvPr/>
              </p:nvSpPr>
              <p:spPr>
                <a:xfrm>
                  <a:off x="7331149" y="1625008"/>
                  <a:ext cx="2808765" cy="505046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US">
                      <a:cs typeface="Calibri"/>
                    </a:rPr>
                    <a:t>State initialization in |2,2</a:t>
                  </a:r>
                  <a:r>
                    <a:rPr lang="en-US">
                      <a:ea typeface="+mn-lt"/>
                      <a:cs typeface="+mn-lt"/>
                    </a:rPr>
                    <a:t>⟩</a:t>
                  </a:r>
                </a:p>
              </p:txBody>
            </p:sp>
            <p:sp>
              <p:nvSpPr>
                <p:cNvPr id="16" name="Arrow: Down 15">
                  <a:extLst>
                    <a:ext uri="{FF2B5EF4-FFF2-40B4-BE49-F238E27FC236}">
                      <a16:creationId xmlns:a16="http://schemas.microsoft.com/office/drawing/2014/main" id="{09B71043-4AC3-9424-BA31-996CB1B7CA96}"/>
                    </a:ext>
                  </a:extLst>
                </p:cNvPr>
                <p:cNvSpPr/>
                <p:nvPr/>
              </p:nvSpPr>
              <p:spPr>
                <a:xfrm>
                  <a:off x="8592674" y="2223205"/>
                  <a:ext cx="292395" cy="203791"/>
                </a:xfrm>
                <a:prstGeom prst="downArrow">
                  <a:avLst/>
                </a:prstGeom>
                <a:ln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C072529-2256-17B6-9EEE-910A0BB209EA}"/>
                </a:ext>
              </a:extLst>
            </p:cNvPr>
            <p:cNvSpPr txBox="1"/>
            <p:nvPr/>
          </p:nvSpPr>
          <p:spPr>
            <a:xfrm>
              <a:off x="8311116" y="1346790"/>
              <a:ext cx="202395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cs typeface="Calibri"/>
                </a:rPr>
                <a:t>Physical sequence:</a:t>
              </a:r>
              <a:endParaRPr lang="en-US" b="1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E46DAC9-503D-9989-C17B-784B73E1318A}"/>
              </a:ext>
            </a:extLst>
          </p:cNvPr>
          <p:cNvGrpSpPr/>
          <p:nvPr/>
        </p:nvGrpSpPr>
        <p:grpSpPr>
          <a:xfrm>
            <a:off x="303028" y="830161"/>
            <a:ext cx="10395095" cy="5826771"/>
            <a:chOff x="303028" y="830161"/>
            <a:chExt cx="10395095" cy="582677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D19D8A-6069-6B35-2305-E18DF50C1DF1}"/>
                </a:ext>
              </a:extLst>
            </p:cNvPr>
            <p:cNvGrpSpPr/>
            <p:nvPr/>
          </p:nvGrpSpPr>
          <p:grpSpPr>
            <a:xfrm>
              <a:off x="7889358" y="2918637"/>
              <a:ext cx="2808765" cy="801988"/>
              <a:chOff x="7331149" y="1625008"/>
              <a:chExt cx="2808765" cy="80198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941ABA89-8420-1004-C6BE-ABBA15AC3846}"/>
                  </a:ext>
                </a:extLst>
              </p:cNvPr>
              <p:cNvSpPr/>
              <p:nvPr/>
            </p:nvSpPr>
            <p:spPr>
              <a:xfrm>
                <a:off x="7331149" y="1625008"/>
                <a:ext cx="2808765" cy="5050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>
                    <a:ea typeface="+mn-lt"/>
                    <a:cs typeface="+mn-lt"/>
                  </a:rPr>
                  <a:t>Doppler cooling</a:t>
                </a:r>
              </a:p>
            </p:txBody>
          </p:sp>
          <p:sp>
            <p:nvSpPr>
              <p:cNvPr id="20" name="Arrow: Down 19">
                <a:extLst>
                  <a:ext uri="{FF2B5EF4-FFF2-40B4-BE49-F238E27FC236}">
                    <a16:creationId xmlns:a16="http://schemas.microsoft.com/office/drawing/2014/main" id="{C75843D5-D412-306F-2C38-8E004CCFF258}"/>
                  </a:ext>
                </a:extLst>
              </p:cNvPr>
              <p:cNvSpPr/>
              <p:nvPr/>
            </p:nvSpPr>
            <p:spPr>
              <a:xfrm>
                <a:off x="8592674" y="2223205"/>
                <a:ext cx="292395" cy="203791"/>
              </a:xfrm>
              <a:prstGeom prst="downArrow">
                <a:avLst/>
              </a:pr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4" name="Graphic 34" descr="be_levels_5_doppler.svg">
              <a:extLst>
                <a:ext uri="{FF2B5EF4-FFF2-40B4-BE49-F238E27FC236}">
                  <a16:creationId xmlns:a16="http://schemas.microsoft.com/office/drawing/2014/main" id="{537375DC-CACE-6224-0D14-0EBEF3F62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03028" y="830161"/>
              <a:ext cx="6039292" cy="5826771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FF2C6F-C94F-6E51-995B-16725FA36F1B}"/>
              </a:ext>
            </a:extLst>
          </p:cNvPr>
          <p:cNvGrpSpPr/>
          <p:nvPr/>
        </p:nvGrpSpPr>
        <p:grpSpPr>
          <a:xfrm>
            <a:off x="303028" y="830161"/>
            <a:ext cx="10395095" cy="5826771"/>
            <a:chOff x="303028" y="830161"/>
            <a:chExt cx="10395095" cy="582677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D8453A-1877-B907-0B9F-8C02AECB06DE}"/>
                </a:ext>
              </a:extLst>
            </p:cNvPr>
            <p:cNvGrpSpPr/>
            <p:nvPr/>
          </p:nvGrpSpPr>
          <p:grpSpPr>
            <a:xfrm>
              <a:off x="7889358" y="3813544"/>
              <a:ext cx="2808765" cy="801988"/>
              <a:chOff x="7331149" y="1625008"/>
              <a:chExt cx="2808765" cy="801988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217F88A2-0D96-9E36-AA74-8B039D94E613}"/>
                  </a:ext>
                </a:extLst>
              </p:cNvPr>
              <p:cNvSpPr/>
              <p:nvPr/>
            </p:nvSpPr>
            <p:spPr>
              <a:xfrm>
                <a:off x="7331149" y="1625008"/>
                <a:ext cx="2808765" cy="5050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>
                    <a:ea typeface="+mn-lt"/>
                    <a:cs typeface="+mn-lt"/>
                  </a:rPr>
                  <a:t>Microwave hop to |1⟩ </a:t>
                </a:r>
                <a:endParaRPr lang="en-US">
                  <a:cs typeface="Calibri"/>
                </a:endParaRPr>
              </a:p>
            </p:txBody>
          </p:sp>
          <p:sp>
            <p:nvSpPr>
              <p:cNvPr id="23" name="Arrow: Down 22">
                <a:extLst>
                  <a:ext uri="{FF2B5EF4-FFF2-40B4-BE49-F238E27FC236}">
                    <a16:creationId xmlns:a16="http://schemas.microsoft.com/office/drawing/2014/main" id="{AFBA76A6-76E9-7D31-CB3E-9897D9C6FAE5}"/>
                  </a:ext>
                </a:extLst>
              </p:cNvPr>
              <p:cNvSpPr/>
              <p:nvPr/>
            </p:nvSpPr>
            <p:spPr>
              <a:xfrm>
                <a:off x="8592674" y="2223205"/>
                <a:ext cx="292395" cy="203791"/>
              </a:xfrm>
              <a:prstGeom prst="downArrow">
                <a:avLst/>
              </a:pr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6" name="Graphic 36" descr="be_levels_5_mw.svg">
              <a:extLst>
                <a:ext uri="{FF2B5EF4-FFF2-40B4-BE49-F238E27FC236}">
                  <a16:creationId xmlns:a16="http://schemas.microsoft.com/office/drawing/2014/main" id="{421A5E20-7CFD-0B38-1FDF-FDE6AE6DC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03028" y="830161"/>
              <a:ext cx="6039292" cy="5826771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35689FB-901D-3DCD-2874-1DF16D4D64BF}"/>
              </a:ext>
            </a:extLst>
          </p:cNvPr>
          <p:cNvGrpSpPr/>
          <p:nvPr/>
        </p:nvGrpSpPr>
        <p:grpSpPr>
          <a:xfrm>
            <a:off x="303028" y="830161"/>
            <a:ext cx="10395095" cy="5826771"/>
            <a:chOff x="303028" y="830161"/>
            <a:chExt cx="10395095" cy="582677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0BE342-6DC4-0B00-D8DE-D6F9AC5DAD32}"/>
                </a:ext>
              </a:extLst>
            </p:cNvPr>
            <p:cNvGrpSpPr/>
            <p:nvPr/>
          </p:nvGrpSpPr>
          <p:grpSpPr>
            <a:xfrm>
              <a:off x="7889358" y="4708451"/>
              <a:ext cx="2808765" cy="801988"/>
              <a:chOff x="7331149" y="1625008"/>
              <a:chExt cx="2808765" cy="801988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C25F4B37-047B-6214-6215-5CD6F00AF821}"/>
                  </a:ext>
                </a:extLst>
              </p:cNvPr>
              <p:cNvSpPr/>
              <p:nvPr/>
            </p:nvSpPr>
            <p:spPr>
              <a:xfrm>
                <a:off x="7331149" y="1625008"/>
                <a:ext cx="2808765" cy="5050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>
                    <a:ea typeface="+mn-lt"/>
                    <a:cs typeface="+mn-lt"/>
                  </a:rPr>
                  <a:t>Ground-state cooling</a:t>
                </a:r>
                <a:endParaRPr lang="en-US"/>
              </a:p>
            </p:txBody>
          </p:sp>
          <p:sp>
            <p:nvSpPr>
              <p:cNvPr id="26" name="Arrow: Down 25">
                <a:extLst>
                  <a:ext uri="{FF2B5EF4-FFF2-40B4-BE49-F238E27FC236}">
                    <a16:creationId xmlns:a16="http://schemas.microsoft.com/office/drawing/2014/main" id="{720B4BFD-7BF4-DF12-45A2-3B7A652756C0}"/>
                  </a:ext>
                </a:extLst>
              </p:cNvPr>
              <p:cNvSpPr/>
              <p:nvPr/>
            </p:nvSpPr>
            <p:spPr>
              <a:xfrm>
                <a:off x="8592674" y="2223205"/>
                <a:ext cx="292395" cy="203791"/>
              </a:xfrm>
              <a:prstGeom prst="downArrow">
                <a:avLst/>
              </a:pr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8" name="Graphic 38" descr="be_levels_5_all.svg">
              <a:extLst>
                <a:ext uri="{FF2B5EF4-FFF2-40B4-BE49-F238E27FC236}">
                  <a16:creationId xmlns:a16="http://schemas.microsoft.com/office/drawing/2014/main" id="{A1FC1597-9660-4892-0491-611318A47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03028" y="830161"/>
              <a:ext cx="6039292" cy="5826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960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5311563-4BEA-4E36-BDB4-EC223262E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" y="1463492"/>
            <a:ext cx="5377742" cy="356977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1C99845-9DB7-43BF-8A06-9E550BD9F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90" y="2586321"/>
            <a:ext cx="4154478" cy="244652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6319F1-8F32-4E67-8E85-5D6DD4E37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06803" y="5341213"/>
            <a:ext cx="2743200" cy="365125"/>
          </a:xfrm>
        </p:spPr>
        <p:txBody>
          <a:bodyPr/>
          <a:lstStyle/>
          <a:p>
            <a:fld id="{C8762B50-BA46-4C54-894F-270D85731440}" type="slidenum">
              <a:rPr lang="it-IT" smtClean="0">
                <a:latin typeface="Inter" panose="020B0502030000000004" pitchFamily="34" charset="0"/>
                <a:ea typeface="Inter" panose="020B0502030000000004" pitchFamily="34" charset="0"/>
              </a:rPr>
              <a:pPr/>
              <a:t>5</a:t>
            </a:fld>
            <a:endParaRPr lang="it-IT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AD298C7-093E-4FC7-9F84-8FAC2C614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704" y="66421"/>
            <a:ext cx="10515600" cy="1325563"/>
          </a:xfrm>
        </p:spPr>
        <p:txBody>
          <a:bodyPr/>
          <a:lstStyle/>
          <a:p>
            <a:r>
              <a:rPr lang="it-IT">
                <a:ea typeface="Inter" panose="020B0502030000000004" pitchFamily="34" charset="0"/>
              </a:rPr>
              <a:t>Microwave near-field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2B8B68-DF75-488E-94D6-C2DF01FECC47}"/>
              </a:ext>
            </a:extLst>
          </p:cNvPr>
          <p:cNvSpPr txBox="1"/>
          <p:nvPr/>
        </p:nvSpPr>
        <p:spPr>
          <a:xfrm>
            <a:off x="2067516" y="3672828"/>
            <a:ext cx="162829" cy="485454"/>
          </a:xfrm>
          <a:prstGeom prst="rect">
            <a:avLst/>
          </a:prstGeom>
          <a:noFill/>
        </p:spPr>
        <p:txBody>
          <a:bodyPr wrap="square" lIns="0" t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2400" i="1">
                <a:latin typeface="Inter" panose="020B0502030000000004" pitchFamily="34" charset="0"/>
                <a:ea typeface="Inter" panose="020B0502030000000004" pitchFamily="34" charset="0"/>
              </a:rPr>
              <a:t>d</a:t>
            </a:r>
          </a:p>
        </p:txBody>
      </p:sp>
      <p:sp>
        <p:nvSpPr>
          <p:cNvPr id="11" name="Ellipse 154">
            <a:extLst>
              <a:ext uri="{FF2B5EF4-FFF2-40B4-BE49-F238E27FC236}">
                <a16:creationId xmlns:a16="http://schemas.microsoft.com/office/drawing/2014/main" id="{EE4E0E09-3A24-42B0-A6F7-F3E4FBD89A80}"/>
              </a:ext>
            </a:extLst>
          </p:cNvPr>
          <p:cNvSpPr/>
          <p:nvPr/>
        </p:nvSpPr>
        <p:spPr>
          <a:xfrm flipV="1">
            <a:off x="2149435" y="3332275"/>
            <a:ext cx="267436" cy="284552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1270000">
            <a:bevelT w="101600" h="101600"/>
            <a:bevelB w="101600" h="1016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+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179F17C-9603-4F4E-A8A8-F4464AB6FE65}"/>
              </a:ext>
            </a:extLst>
          </p:cNvPr>
          <p:cNvCxnSpPr>
            <a:cxnSpLocks/>
          </p:cNvCxnSpPr>
          <p:nvPr/>
        </p:nvCxnSpPr>
        <p:spPr>
          <a:xfrm>
            <a:off x="1752116" y="3845378"/>
            <a:ext cx="521317" cy="48266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DDEC23-DEC6-4BDF-9609-7383342C1054}"/>
                  </a:ext>
                </a:extLst>
              </p:cNvPr>
              <p:cNvSpPr txBox="1"/>
              <p:nvPr/>
            </p:nvSpPr>
            <p:spPr>
              <a:xfrm>
                <a:off x="817645" y="4970293"/>
                <a:ext cx="2024650" cy="445058"/>
              </a:xfrm>
              <a:prstGeom prst="rect">
                <a:avLst/>
              </a:prstGeom>
              <a:noFill/>
            </p:spPr>
            <p:txBody>
              <a:bodyPr wrap="square" lIns="0" tIns="0" bIns="0" rtlCol="0" anchor="t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de-DE" sz="2200" i="1">
                    <a:solidFill>
                      <a:schemeClr val="tx1"/>
                    </a:solidFill>
                    <a:latin typeface="Inter" panose="020B0502030000000004" pitchFamily="34" charset="0"/>
                    <a:ea typeface="Inter" panose="020B0502030000000004" pitchFamily="34" charset="0"/>
                  </a:rPr>
                  <a:t>I </a:t>
                </a:r>
                <a:r>
                  <a:rPr lang="de-DE" sz="2200">
                    <a:solidFill>
                      <a:schemeClr val="tx1"/>
                    </a:solidFill>
                    <a:latin typeface="Inter" panose="020B0502030000000004" pitchFamily="34" charset="0"/>
                    <a:ea typeface="Inter" panose="020B05020300000000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de-DE" sz="2200">
                    <a:solidFill>
                      <a:schemeClr val="tx1"/>
                    </a:solidFill>
                    <a:latin typeface="Inter" panose="020B0502030000000004" pitchFamily="34" charset="0"/>
                    <a:ea typeface="Inter" panose="020B0502030000000004" pitchFamily="34" charset="0"/>
                  </a:rPr>
                  <a:t>)</a:t>
                </a:r>
                <a:r>
                  <a:rPr lang="de-DE" sz="2200" i="1">
                    <a:solidFill>
                      <a:schemeClr val="tx1"/>
                    </a:solidFill>
                    <a:latin typeface="Inter" panose="020B0502030000000004" pitchFamily="34" charset="0"/>
                    <a:ea typeface="Inter" panose="020B05020300000000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DDEC23-DEC6-4BDF-9609-7383342C1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645" y="4970293"/>
                <a:ext cx="2024650" cy="445058"/>
              </a:xfrm>
              <a:prstGeom prst="rect">
                <a:avLst/>
              </a:prstGeom>
              <a:blipFill>
                <a:blip r:embed="rId5"/>
                <a:stretch>
                  <a:fillRect l="-8434" b="-39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D294726-D372-4A51-AC6C-EC18E3AD6C30}"/>
                  </a:ext>
                </a:extLst>
              </p:cNvPr>
              <p:cNvSpPr txBox="1"/>
              <p:nvPr/>
            </p:nvSpPr>
            <p:spPr>
              <a:xfrm>
                <a:off x="4043899" y="4176810"/>
                <a:ext cx="162829" cy="621132"/>
              </a:xfrm>
              <a:prstGeom prst="rect">
                <a:avLst/>
              </a:prstGeom>
              <a:noFill/>
            </p:spPr>
            <p:txBody>
              <a:bodyPr wrap="square" lIns="0" tIns="0" bIns="0" rtlCol="0" anchor="t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de-DE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de-DE" sz="2400" i="1">
                  <a:solidFill>
                    <a:schemeClr val="tx1"/>
                  </a:solidFill>
                  <a:latin typeface="Inter" panose="020B0502030000000004" pitchFamily="34" charset="0"/>
                  <a:ea typeface="Inter" panose="020B05020300000000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D294726-D372-4A51-AC6C-EC18E3AD6C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899" y="4176810"/>
                <a:ext cx="162829" cy="621132"/>
              </a:xfrm>
              <a:prstGeom prst="rect">
                <a:avLst/>
              </a:prstGeom>
              <a:blipFill>
                <a:blip r:embed="rId6"/>
                <a:stretch>
                  <a:fillRect r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25">
                <a:extLst>
                  <a:ext uri="{FF2B5EF4-FFF2-40B4-BE49-F238E27FC236}">
                    <a16:creationId xmlns:a16="http://schemas.microsoft.com/office/drawing/2014/main" id="{D715F59A-CB05-4CBA-AA77-BAFC44BAE7B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994273" y="1391984"/>
              <a:ext cx="3806818" cy="2717869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373987">
                      <a:extLst>
                        <a:ext uri="{9D8B030D-6E8A-4147-A177-3AD203B41FA5}">
                          <a16:colId xmlns:a16="http://schemas.microsoft.com/office/drawing/2014/main" val="832108250"/>
                        </a:ext>
                      </a:extLst>
                    </a:gridCol>
                    <a:gridCol w="1189844">
                      <a:extLst>
                        <a:ext uri="{9D8B030D-6E8A-4147-A177-3AD203B41FA5}">
                          <a16:colId xmlns:a16="http://schemas.microsoft.com/office/drawing/2014/main" val="3241729286"/>
                        </a:ext>
                      </a:extLst>
                    </a:gridCol>
                    <a:gridCol w="1242987">
                      <a:extLst>
                        <a:ext uri="{9D8B030D-6E8A-4147-A177-3AD203B41FA5}">
                          <a16:colId xmlns:a16="http://schemas.microsoft.com/office/drawing/2014/main" val="853978818"/>
                        </a:ext>
                      </a:extLst>
                    </a:gridCol>
                  </a:tblGrid>
                  <a:tr h="35317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b="0" i="0">
                              <a:solidFill>
                                <a:schemeClr val="tx1"/>
                              </a:solidFill>
                              <a:latin typeface="Inter" panose="020B0502030000000004" pitchFamily="34" charset="0"/>
                              <a:ea typeface="Inter" panose="020B0502030000000004" pitchFamily="34" charset="0"/>
                            </a:rPr>
                            <a:t>Transition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b="0" i="0">
                              <a:solidFill>
                                <a:schemeClr val="tx1"/>
                              </a:solidFill>
                              <a:latin typeface="Inter" panose="020B0502030000000004" pitchFamily="34" charset="0"/>
                              <a:ea typeface="Inter" panose="020B0502030000000004" pitchFamily="34" charset="0"/>
                            </a:rPr>
                            <a:t>Speed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b="0" i="0" kern="1200">
                              <a:solidFill>
                                <a:schemeClr val="tx1"/>
                              </a:solidFill>
                              <a:latin typeface="Inter" panose="020B0502030000000004" pitchFamily="34" charset="0"/>
                              <a:ea typeface="Inter" panose="020B0502030000000004" pitchFamily="34" charset="0"/>
                              <a:cs typeface="+mn-cs"/>
                            </a:rPr>
                            <a:t>Scaling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61036189"/>
                      </a:ext>
                    </a:extLst>
                  </a:tr>
                  <a:tr h="4767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>
                              <a:solidFill>
                                <a:schemeClr val="tx1"/>
                              </a:solidFill>
                              <a:latin typeface="Inter" panose="020B0502030000000004" pitchFamily="34" charset="0"/>
                              <a:ea typeface="Inter" panose="020B0502030000000004" pitchFamily="34" charset="0"/>
                            </a:rPr>
                            <a:t>Carrier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  <m:r>
                                  <a:rPr lang="de-DE" sz="1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>
                            <a:solidFill>
                              <a:schemeClr val="tx1"/>
                            </a:solidFill>
                            <a:latin typeface="Inter" panose="020B0502030000000004" pitchFamily="34" charset="0"/>
                            <a:ea typeface="Inter" panose="020B05020300000000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  <m:sSup>
                                  <m:sSupPr>
                                    <m:ctrlPr>
                                      <a:rPr lang="de-DE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it-IT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sz="1400">
                            <a:solidFill>
                              <a:schemeClr val="tx1"/>
                            </a:solidFill>
                            <a:latin typeface="Inter" panose="020B0502030000000004" pitchFamily="34" charset="0"/>
                            <a:ea typeface="Inter" panose="020B05020300000000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01444184"/>
                      </a:ext>
                    </a:extLst>
                  </a:tr>
                  <a:tr h="6293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>
                              <a:solidFill>
                                <a:schemeClr val="tx1"/>
                              </a:solidFill>
                              <a:latin typeface="Inter" panose="020B0502030000000004" pitchFamily="34" charset="0"/>
                              <a:ea typeface="Inter" panose="020B0502030000000004" pitchFamily="34" charset="0"/>
                            </a:rPr>
                            <a:t>Sidebands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  <m:r>
                                  <a:rPr lang="de-DE" sz="1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de-DE" sz="1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oMath>
                            </m:oMathPara>
                          </a14:m>
                          <a:endParaRPr lang="de-DE" sz="1400">
                            <a:solidFill>
                              <a:schemeClr val="tx1"/>
                            </a:solidFill>
                            <a:latin typeface="Inter" panose="020B0502030000000004" pitchFamily="34" charset="0"/>
                            <a:ea typeface="Inter" panose="020B05020300000000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de-DE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  <m:sSup>
                                  <m:sSupPr>
                                    <m:ctrlPr>
                                      <a:rPr lang="de-DE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sz="1400">
                            <a:solidFill>
                              <a:schemeClr val="tx1"/>
                            </a:solidFill>
                            <a:latin typeface="Inter" panose="020B0502030000000004" pitchFamily="34" charset="0"/>
                            <a:ea typeface="Inter" panose="020B05020300000000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17507833"/>
                      </a:ext>
                    </a:extLst>
                  </a:tr>
                  <a:tr h="6293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>
                              <a:solidFill>
                                <a:schemeClr val="tx1"/>
                              </a:solidFill>
                              <a:latin typeface="Inter" panose="020B0502030000000004" pitchFamily="34" charset="0"/>
                              <a:ea typeface="Inter" panose="020B0502030000000004" pitchFamily="34" charset="0"/>
                            </a:rPr>
                            <a:t>2nd Sidebands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  <m:r>
                                  <a:rPr lang="de-DE" sz="1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de-DE" sz="1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′′</m:t>
                                </m:r>
                              </m:oMath>
                            </m:oMathPara>
                          </a14:m>
                          <a:endParaRPr lang="de-DE" sz="1400">
                            <a:solidFill>
                              <a:schemeClr val="tx1"/>
                            </a:solidFill>
                            <a:latin typeface="Inter" panose="020B0502030000000004" pitchFamily="34" charset="0"/>
                            <a:ea typeface="Inter" panose="020B05020300000000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  <m:r>
                                      <a:rPr lang="it-IT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sup>
                                    <m:r>
                                      <a:rPr lang="de-DE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  <m:sSup>
                                  <m:sSupPr>
                                    <m:ctrlPr>
                                      <a:rPr lang="de-DE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it-IT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sz="1400">
                            <a:solidFill>
                              <a:schemeClr val="tx1"/>
                            </a:solidFill>
                            <a:latin typeface="Inter" panose="020B0502030000000004" pitchFamily="34" charset="0"/>
                            <a:ea typeface="Inter" panose="020B05020300000000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27613728"/>
                      </a:ext>
                    </a:extLst>
                  </a:tr>
                  <a:tr h="6293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>
                              <a:solidFill>
                                <a:schemeClr val="tx1"/>
                              </a:solidFill>
                              <a:latin typeface="Inter" panose="020B0502030000000004" pitchFamily="34" charset="0"/>
                              <a:ea typeface="Inter" panose="020B0502030000000004" pitchFamily="34" charset="0"/>
                            </a:rPr>
                            <a:t>3rd Sidebands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  <m:r>
                                  <a:rPr lang="de-DE" sz="1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it-IT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  <m:r>
                                  <a:rPr lang="de-DE" sz="1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′′</m:t>
                                </m:r>
                              </m:oMath>
                            </m:oMathPara>
                          </a14:m>
                          <a:endParaRPr lang="de-DE" sz="1400">
                            <a:solidFill>
                              <a:schemeClr val="tx1"/>
                            </a:solidFill>
                            <a:latin typeface="Inter" panose="020B0502030000000004" pitchFamily="34" charset="0"/>
                            <a:ea typeface="Inter" panose="020B05020300000000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  <m:r>
                                      <a:rPr lang="it-IT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′′</m:t>
                                    </m:r>
                                  </m:e>
                                  <m:sup>
                                    <m:r>
                                      <a:rPr lang="de-DE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  <m:sSup>
                                  <m:sSupPr>
                                    <m:ctrlPr>
                                      <a:rPr lang="de-DE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it-IT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sz="1400">
                            <a:solidFill>
                              <a:schemeClr val="tx1"/>
                            </a:solidFill>
                            <a:latin typeface="Inter" panose="020B0502030000000004" pitchFamily="34" charset="0"/>
                            <a:ea typeface="Inter" panose="020B05020300000000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8075576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25">
                <a:extLst>
                  <a:ext uri="{FF2B5EF4-FFF2-40B4-BE49-F238E27FC236}">
                    <a16:creationId xmlns:a16="http://schemas.microsoft.com/office/drawing/2014/main" id="{D715F59A-CB05-4CBA-AA77-BAFC44BAE7B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994273" y="1391984"/>
              <a:ext cx="3806818" cy="2717869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373987">
                      <a:extLst>
                        <a:ext uri="{9D8B030D-6E8A-4147-A177-3AD203B41FA5}">
                          <a16:colId xmlns:a16="http://schemas.microsoft.com/office/drawing/2014/main" val="832108250"/>
                        </a:ext>
                      </a:extLst>
                    </a:gridCol>
                    <a:gridCol w="1189844">
                      <a:extLst>
                        <a:ext uri="{9D8B030D-6E8A-4147-A177-3AD203B41FA5}">
                          <a16:colId xmlns:a16="http://schemas.microsoft.com/office/drawing/2014/main" val="3241729286"/>
                        </a:ext>
                      </a:extLst>
                    </a:gridCol>
                    <a:gridCol w="1242987">
                      <a:extLst>
                        <a:ext uri="{9D8B030D-6E8A-4147-A177-3AD203B41FA5}">
                          <a16:colId xmlns:a16="http://schemas.microsoft.com/office/drawing/2014/main" val="853978818"/>
                        </a:ext>
                      </a:extLst>
                    </a:gridCol>
                  </a:tblGrid>
                  <a:tr h="35317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b="0" i="0">
                              <a:solidFill>
                                <a:schemeClr val="tx1"/>
                              </a:solidFill>
                              <a:latin typeface="Inter" panose="020B0502030000000004" pitchFamily="34" charset="0"/>
                              <a:ea typeface="Inter" panose="020B0502030000000004" pitchFamily="34" charset="0"/>
                            </a:rPr>
                            <a:t>Transition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b="0" i="0">
                              <a:solidFill>
                                <a:schemeClr val="tx1"/>
                              </a:solidFill>
                              <a:latin typeface="Inter" panose="020B0502030000000004" pitchFamily="34" charset="0"/>
                              <a:ea typeface="Inter" panose="020B0502030000000004" pitchFamily="34" charset="0"/>
                            </a:rPr>
                            <a:t>Speed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b="0" i="0" kern="1200">
                              <a:solidFill>
                                <a:schemeClr val="tx1"/>
                              </a:solidFill>
                              <a:latin typeface="Inter" panose="020B0502030000000004" pitchFamily="34" charset="0"/>
                              <a:ea typeface="Inter" panose="020B0502030000000004" pitchFamily="34" charset="0"/>
                              <a:cs typeface="+mn-cs"/>
                            </a:rPr>
                            <a:t>Scaling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61036189"/>
                      </a:ext>
                    </a:extLst>
                  </a:tr>
                  <a:tr h="4767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>
                              <a:solidFill>
                                <a:schemeClr val="tx1"/>
                              </a:solidFill>
                              <a:latin typeface="Inter" panose="020B0502030000000004" pitchFamily="34" charset="0"/>
                              <a:ea typeface="Inter" panose="020B0502030000000004" pitchFamily="34" charset="0"/>
                            </a:rPr>
                            <a:t>Carrier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16410" t="-74684" r="-105641" b="-3949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06863" t="-74684" r="-980" b="-3949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1444184"/>
                      </a:ext>
                    </a:extLst>
                  </a:tr>
                  <a:tr h="6293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>
                              <a:solidFill>
                                <a:schemeClr val="tx1"/>
                              </a:solidFill>
                              <a:latin typeface="Inter" panose="020B0502030000000004" pitchFamily="34" charset="0"/>
                              <a:ea typeface="Inter" panose="020B0502030000000004" pitchFamily="34" charset="0"/>
                            </a:rPr>
                            <a:t>Sidebands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16410" t="-133981" r="-105641" b="-202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06863" t="-133981" r="-980" b="-202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7507833"/>
                      </a:ext>
                    </a:extLst>
                  </a:tr>
                  <a:tr h="6293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>
                              <a:solidFill>
                                <a:schemeClr val="tx1"/>
                              </a:solidFill>
                              <a:latin typeface="Inter" panose="020B0502030000000004" pitchFamily="34" charset="0"/>
                              <a:ea typeface="Inter" panose="020B0502030000000004" pitchFamily="34" charset="0"/>
                            </a:rPr>
                            <a:t>2nd Sidebands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16410" t="-231731" r="-105641" b="-1009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06863" t="-231731" r="-980" b="-1009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27613728"/>
                      </a:ext>
                    </a:extLst>
                  </a:tr>
                  <a:tr h="6293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>
                              <a:solidFill>
                                <a:schemeClr val="tx1"/>
                              </a:solidFill>
                              <a:latin typeface="Inter" panose="020B0502030000000004" pitchFamily="34" charset="0"/>
                              <a:ea typeface="Inter" panose="020B0502030000000004" pitchFamily="34" charset="0"/>
                            </a:rPr>
                            <a:t>3rd Sidebands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16410" t="-334951" r="-105641" b="-19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06863" t="-334951" r="-980" b="-19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075576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B24CF2B-76A1-49EF-BF69-7F8B47628F3F}"/>
                  </a:ext>
                </a:extLst>
              </p:cNvPr>
              <p:cNvSpPr/>
              <p:nvPr/>
            </p:nvSpPr>
            <p:spPr>
              <a:xfrm>
                <a:off x="2765987" y="4408729"/>
                <a:ext cx="106901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de-DE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</m:oMath>
                </a14:m>
                <a:r>
                  <a:rPr lang="de-DE" sz="2400">
                    <a:solidFill>
                      <a:schemeClr val="tx1"/>
                    </a:solidFill>
                    <a:latin typeface="Inter" panose="020B0502030000000004" pitchFamily="34" charset="0"/>
                    <a:ea typeface="Inter" panose="020B05020300000000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de-DE" sz="2400">
                    <a:solidFill>
                      <a:schemeClr val="tx1"/>
                    </a:solidFill>
                    <a:latin typeface="Inter" panose="020B0502030000000004" pitchFamily="34" charset="0"/>
                    <a:ea typeface="Inter" panose="020B05020300000000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B24CF2B-76A1-49EF-BF69-7F8B47628F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987" y="4408729"/>
                <a:ext cx="1069011" cy="461665"/>
              </a:xfrm>
              <a:prstGeom prst="rect">
                <a:avLst/>
              </a:prstGeom>
              <a:blipFill>
                <a:blip r:embed="rId8"/>
                <a:stretch>
                  <a:fillRect l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hteck 12">
            <a:extLst>
              <a:ext uri="{FF2B5EF4-FFF2-40B4-BE49-F238E27FC236}">
                <a16:creationId xmlns:a16="http://schemas.microsoft.com/office/drawing/2014/main" id="{87FC6226-E854-49EC-9EED-1E4151FE2AC8}"/>
              </a:ext>
            </a:extLst>
          </p:cNvPr>
          <p:cNvSpPr/>
          <p:nvPr/>
        </p:nvSpPr>
        <p:spPr>
          <a:xfrm>
            <a:off x="1702192" y="4709682"/>
            <a:ext cx="14293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err="1">
                <a:solidFill>
                  <a:srgbClr val="FF919A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Microwave</a:t>
            </a:r>
            <a:r>
              <a:rPr lang="de-DE">
                <a:solidFill>
                  <a:srgbClr val="FF919A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br>
              <a:rPr lang="de-DE">
                <a:solidFill>
                  <a:srgbClr val="FF919A"/>
                </a:solidFill>
                <a:latin typeface="Inter" panose="020B0502030000000004" pitchFamily="34" charset="0"/>
                <a:ea typeface="Inter" panose="020B0502030000000004" pitchFamily="34" charset="0"/>
              </a:rPr>
            </a:br>
            <a:r>
              <a:rPr lang="de-DE" err="1">
                <a:solidFill>
                  <a:srgbClr val="FF919A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conductor</a:t>
            </a:r>
            <a:endParaRPr lang="de-DE">
              <a:solidFill>
                <a:srgbClr val="FF919A"/>
              </a:solidFill>
              <a:latin typeface="Inter" panose="020B0502030000000004" pitchFamily="34" charset="0"/>
              <a:ea typeface="Inter" panose="020B0502030000000004" pitchFamily="34" charset="0"/>
              <a:cs typeface="Malgun Gothic Semilight" panose="020B0502040204020203" pitchFamily="34" charset="-128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473B324-0245-41E2-B4D5-108F69DD244D}"/>
              </a:ext>
            </a:extLst>
          </p:cNvPr>
          <p:cNvCxnSpPr>
            <a:cxnSpLocks/>
          </p:cNvCxnSpPr>
          <p:nvPr/>
        </p:nvCxnSpPr>
        <p:spPr>
          <a:xfrm flipV="1">
            <a:off x="2557700" y="2205240"/>
            <a:ext cx="1949103" cy="112012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4BAE855-7941-49B6-A5BC-CF0A85BCA1F3}"/>
              </a:ext>
            </a:extLst>
          </p:cNvPr>
          <p:cNvCxnSpPr>
            <a:cxnSpLocks/>
          </p:cNvCxnSpPr>
          <p:nvPr/>
        </p:nvCxnSpPr>
        <p:spPr>
          <a:xfrm flipV="1">
            <a:off x="833963" y="3616827"/>
            <a:ext cx="1218548" cy="70028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32D9B84-A089-45A1-8F17-795BE0F63F0F}"/>
                  </a:ext>
                </a:extLst>
              </p:cNvPr>
              <p:cNvSpPr txBox="1"/>
              <p:nvPr/>
            </p:nvSpPr>
            <p:spPr>
              <a:xfrm>
                <a:off x="4315185" y="1016216"/>
                <a:ext cx="2024650" cy="445058"/>
              </a:xfrm>
              <a:prstGeom prst="rect">
                <a:avLst/>
              </a:prstGeom>
              <a:noFill/>
            </p:spPr>
            <p:txBody>
              <a:bodyPr wrap="square" lIns="0" tIns="0" bIns="0" rtlCol="0" anchor="t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de-DE" sz="2200" i="1">
                    <a:solidFill>
                      <a:schemeClr val="tx1"/>
                    </a:solidFill>
                    <a:latin typeface="Inter" panose="020B0502030000000004" pitchFamily="34" charset="0"/>
                    <a:ea typeface="Inter" panose="020B0502030000000004" pitchFamily="34" charset="0"/>
                  </a:rPr>
                  <a:t>I </a:t>
                </a:r>
                <a:r>
                  <a:rPr lang="de-DE" sz="2200">
                    <a:solidFill>
                      <a:schemeClr val="tx1"/>
                    </a:solidFill>
                    <a:latin typeface="Inter" panose="020B0502030000000004" pitchFamily="34" charset="0"/>
                    <a:ea typeface="Inter" panose="020B05020300000000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de-DE" sz="2200">
                    <a:solidFill>
                      <a:schemeClr val="tx1"/>
                    </a:solidFill>
                    <a:latin typeface="Inter" panose="020B0502030000000004" pitchFamily="34" charset="0"/>
                    <a:ea typeface="Inter" panose="020B0502030000000004" pitchFamily="34" charset="0"/>
                  </a:rPr>
                  <a:t>)</a:t>
                </a:r>
                <a:r>
                  <a:rPr lang="de-DE" sz="2200" i="1">
                    <a:solidFill>
                      <a:schemeClr val="tx1"/>
                    </a:solidFill>
                    <a:latin typeface="Inter" panose="020B0502030000000004" pitchFamily="34" charset="0"/>
                    <a:ea typeface="Inter" panose="020B05020300000000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32D9B84-A089-45A1-8F17-795BE0F63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185" y="1016216"/>
                <a:ext cx="2024650" cy="445058"/>
              </a:xfrm>
              <a:prstGeom prst="rect">
                <a:avLst/>
              </a:prstGeom>
              <a:blipFill>
                <a:blip r:embed="rId5"/>
                <a:stretch>
                  <a:fillRect l="-8434" b="-39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5">
            <a:extLst>
              <a:ext uri="{FF2B5EF4-FFF2-40B4-BE49-F238E27FC236}">
                <a16:creationId xmlns:a16="http://schemas.microsoft.com/office/drawing/2014/main" id="{19E8A8B4-B55A-43C3-9073-58BEA18FC15B}"/>
              </a:ext>
            </a:extLst>
          </p:cNvPr>
          <p:cNvSpPr/>
          <p:nvPr/>
        </p:nvSpPr>
        <p:spPr>
          <a:xfrm rot="16200000">
            <a:off x="7470858" y="1660205"/>
            <a:ext cx="1184108" cy="3503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C95CE48-8564-4786-825B-43BBC9FD9B4E}"/>
              </a:ext>
            </a:extLst>
          </p:cNvPr>
          <p:cNvGrpSpPr/>
          <p:nvPr/>
        </p:nvGrpSpPr>
        <p:grpSpPr>
          <a:xfrm>
            <a:off x="5994273" y="2849649"/>
            <a:ext cx="3827398" cy="1286421"/>
            <a:chOff x="5507586" y="2813327"/>
            <a:chExt cx="3503295" cy="1165845"/>
          </a:xfrm>
        </p:grpSpPr>
        <p:sp>
          <p:nvSpPr>
            <p:cNvPr id="45" name="Rectangle 45">
              <a:extLst>
                <a:ext uri="{FF2B5EF4-FFF2-40B4-BE49-F238E27FC236}">
                  <a16:creationId xmlns:a16="http://schemas.microsoft.com/office/drawing/2014/main" id="{47EA86E8-EB4D-485C-8A3F-42ED79623965}"/>
                </a:ext>
              </a:extLst>
            </p:cNvPr>
            <p:cNvSpPr/>
            <p:nvPr/>
          </p:nvSpPr>
          <p:spPr>
            <a:xfrm rot="16200000">
              <a:off x="6682106" y="1638807"/>
              <a:ext cx="1154255" cy="3503295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C204CF4-C470-4075-BB3D-35D5C6343FB4}"/>
                </a:ext>
              </a:extLst>
            </p:cNvPr>
            <p:cNvSpPr/>
            <p:nvPr/>
          </p:nvSpPr>
          <p:spPr>
            <a:xfrm rot="16200000">
              <a:off x="6682106" y="1650397"/>
              <a:ext cx="1154255" cy="3503295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12DF483-A0B2-4A5D-94A5-2BB4A8D1C7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565" y="2103085"/>
            <a:ext cx="1882800" cy="1742293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7A2875-975E-48A5-B1D5-FF31E57EDE16}"/>
              </a:ext>
            </a:extLst>
          </p:cNvPr>
          <p:cNvCxnSpPr/>
          <p:nvPr/>
        </p:nvCxnSpPr>
        <p:spPr>
          <a:xfrm flipV="1">
            <a:off x="10766859" y="2549956"/>
            <a:ext cx="0" cy="8595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E81CB55-361A-4DA3-8BEF-1D8EF5CC008E}"/>
              </a:ext>
            </a:extLst>
          </p:cNvPr>
          <p:cNvCxnSpPr>
            <a:cxnSpLocks/>
          </p:cNvCxnSpPr>
          <p:nvPr/>
        </p:nvCxnSpPr>
        <p:spPr>
          <a:xfrm flipV="1">
            <a:off x="10925355" y="2702356"/>
            <a:ext cx="0" cy="7071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66B299F-D45F-4F98-80B9-7D069A56C753}"/>
              </a:ext>
            </a:extLst>
          </p:cNvPr>
          <p:cNvCxnSpPr>
            <a:cxnSpLocks/>
          </p:cNvCxnSpPr>
          <p:nvPr/>
        </p:nvCxnSpPr>
        <p:spPr>
          <a:xfrm flipV="1">
            <a:off x="10608363" y="2367076"/>
            <a:ext cx="0" cy="104851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154">
            <a:extLst>
              <a:ext uri="{FF2B5EF4-FFF2-40B4-BE49-F238E27FC236}">
                <a16:creationId xmlns:a16="http://schemas.microsoft.com/office/drawing/2014/main" id="{6A5548C1-1AE3-4FE6-847A-4E7DFC797E25}"/>
              </a:ext>
            </a:extLst>
          </p:cNvPr>
          <p:cNvSpPr/>
          <p:nvPr/>
        </p:nvSpPr>
        <p:spPr>
          <a:xfrm flipV="1">
            <a:off x="2290264" y="3263607"/>
            <a:ext cx="267436" cy="284552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1270000">
            <a:bevelT w="101600" h="101600"/>
            <a:bevelB w="101600" h="1016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+</a:t>
            </a:r>
          </a:p>
        </p:txBody>
      </p:sp>
      <p:sp>
        <p:nvSpPr>
          <p:cNvPr id="33" name="Ellipse 154">
            <a:extLst>
              <a:ext uri="{FF2B5EF4-FFF2-40B4-BE49-F238E27FC236}">
                <a16:creationId xmlns:a16="http://schemas.microsoft.com/office/drawing/2014/main" id="{C236104F-DB07-426E-85E9-6411133E44C3}"/>
              </a:ext>
            </a:extLst>
          </p:cNvPr>
          <p:cNvSpPr/>
          <p:nvPr/>
        </p:nvSpPr>
        <p:spPr>
          <a:xfrm flipV="1">
            <a:off x="2055685" y="3390412"/>
            <a:ext cx="267436" cy="284552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1270000">
            <a:bevelT w="101600" h="101600"/>
            <a:bevelB w="101600" h="1016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+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5EA568-6C6F-4E8C-B7AA-AFA8283175AD}"/>
              </a:ext>
            </a:extLst>
          </p:cNvPr>
          <p:cNvSpPr/>
          <p:nvPr/>
        </p:nvSpPr>
        <p:spPr>
          <a:xfrm>
            <a:off x="5819166" y="2233936"/>
            <a:ext cx="4223399" cy="1955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BDDFB3-A08D-46FA-B8FA-3D41FBCEFD12}"/>
              </a:ext>
            </a:extLst>
          </p:cNvPr>
          <p:cNvGrpSpPr/>
          <p:nvPr/>
        </p:nvGrpSpPr>
        <p:grpSpPr>
          <a:xfrm>
            <a:off x="5309995" y="5135219"/>
            <a:ext cx="6010563" cy="1477328"/>
            <a:chOff x="5309995" y="5135219"/>
            <a:chExt cx="6010563" cy="147732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731F25F-2F4B-42F9-BF83-DAD5B3D2DA5C}"/>
                </a:ext>
              </a:extLst>
            </p:cNvPr>
            <p:cNvSpPr/>
            <p:nvPr/>
          </p:nvSpPr>
          <p:spPr>
            <a:xfrm>
              <a:off x="5309995" y="5135219"/>
              <a:ext cx="6010563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>
                  <a:solidFill>
                    <a:schemeClr val="tx1"/>
                  </a:solidFill>
                  <a:ea typeface="Inter" panose="020B0502030000000004" pitchFamily="34" charset="0"/>
                </a:rPr>
                <a:t>Impact </a:t>
              </a:r>
              <a:r>
                <a:rPr lang="de-DE" err="1">
                  <a:solidFill>
                    <a:schemeClr val="tx1"/>
                  </a:solidFill>
                  <a:ea typeface="Inter" panose="020B0502030000000004" pitchFamily="34" charset="0"/>
                </a:rPr>
                <a:t>of</a:t>
              </a:r>
              <a:r>
                <a:rPr lang="de-DE">
                  <a:solidFill>
                    <a:schemeClr val="tx1"/>
                  </a:solidFill>
                  <a:ea typeface="Inter" panose="020B0502030000000004" pitchFamily="34" charset="0"/>
                </a:rPr>
                <a:t> residual B-</a:t>
              </a:r>
              <a:r>
                <a:rPr lang="de-DE" err="1">
                  <a:solidFill>
                    <a:schemeClr val="tx1"/>
                  </a:solidFill>
                  <a:ea typeface="Inter" panose="020B0502030000000004" pitchFamily="34" charset="0"/>
                </a:rPr>
                <a:t>field</a:t>
              </a:r>
              <a:r>
                <a:rPr lang="de-DE">
                  <a:solidFill>
                    <a:schemeClr val="tx1"/>
                  </a:solidFill>
                  <a:ea typeface="Inter" panose="020B0502030000000004" pitchFamily="34" charset="0"/>
                </a:rPr>
                <a:t>: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de-DE">
                  <a:solidFill>
                    <a:schemeClr val="tx1"/>
                  </a:solidFill>
                  <a:ea typeface="Inter" panose="020B0502030000000004" pitchFamily="34" charset="0"/>
                </a:rPr>
                <a:t>AC Zeeman shif</a:t>
              </a:r>
              <a:r>
                <a:rPr lang="de-DE">
                  <a:ea typeface="Inter" panose="020B0502030000000004" pitchFamily="34" charset="0"/>
                </a:rPr>
                <a:t>t (</a:t>
              </a:r>
              <a:r>
                <a:rPr lang="de-DE" err="1">
                  <a:ea typeface="Inter" panose="020B0502030000000004" pitchFamily="34" charset="0"/>
                </a:rPr>
                <a:t>gate</a:t>
              </a:r>
              <a:r>
                <a:rPr lang="de-DE">
                  <a:ea typeface="Inter" panose="020B0502030000000004" pitchFamily="34" charset="0"/>
                </a:rPr>
                <a:t>-error)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de-DE" i="1">
                <a:latin typeface="Inter" panose="020B0502030000000004" pitchFamily="34" charset="0"/>
                <a:ea typeface="Inter" panose="020B0502030000000004" pitchFamily="34" charset="0"/>
              </a:endParaRPr>
            </a:p>
            <a:p>
              <a:endParaRPr lang="de-DE" i="1">
                <a:latin typeface="Inter" panose="020B0502030000000004" pitchFamily="34" charset="0"/>
                <a:ea typeface="Inter" panose="020B0502030000000004" pitchFamily="34" charset="0"/>
              </a:endParaRPr>
            </a:p>
            <a:p>
              <a:pPr marL="342900" indent="-342900">
                <a:buFont typeface="+mj-lt"/>
                <a:buAutoNum type="alphaLcPeriod"/>
              </a:pPr>
              <a:endParaRPr lang="de-DE"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3328A306-66DE-4FCF-9DA8-1B2BAACC1617}"/>
                </a:ext>
              </a:extLst>
            </p:cNvPr>
            <p:cNvSpPr/>
            <p:nvPr/>
          </p:nvSpPr>
          <p:spPr>
            <a:xfrm>
              <a:off x="5382470" y="5499971"/>
              <a:ext cx="649025" cy="189991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158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0" grpId="0"/>
      <p:bldP spid="32" grpId="0" animBg="1"/>
      <p:bldP spid="33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D298C7-093E-4FC7-9F84-8FAC2C614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90"/>
            <a:ext cx="10515600" cy="1325563"/>
          </a:xfrm>
        </p:spPr>
        <p:txBody>
          <a:bodyPr/>
          <a:lstStyle/>
          <a:p>
            <a:r>
              <a:rPr lang="it-IT" err="1">
                <a:ea typeface="Inter" panose="020B0502030000000004" pitchFamily="34" charset="0"/>
              </a:rPr>
              <a:t>Microwave</a:t>
            </a:r>
            <a:r>
              <a:rPr lang="it-IT">
                <a:ea typeface="Inter" panose="020B0502030000000004" pitchFamily="34" charset="0"/>
              </a:rPr>
              <a:t> </a:t>
            </a:r>
            <a:r>
              <a:rPr lang="it-IT" err="1">
                <a:ea typeface="Inter" panose="020B0502030000000004" pitchFamily="34" charset="0"/>
              </a:rPr>
              <a:t>near</a:t>
            </a:r>
            <a:r>
              <a:rPr lang="it-IT">
                <a:ea typeface="Inter" panose="020B0502030000000004" pitchFamily="34" charset="0"/>
              </a:rPr>
              <a:t>-field engineering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0A5A258-089B-4552-B649-EBD6F8D688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9"/>
          <a:stretch/>
        </p:blipFill>
        <p:spPr>
          <a:xfrm>
            <a:off x="1000564" y="1421681"/>
            <a:ext cx="4721206" cy="3184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D61B0-0FF9-4006-9940-DE84F54660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1"/>
          <a:stretch/>
        </p:blipFill>
        <p:spPr>
          <a:xfrm>
            <a:off x="1418198" y="1418484"/>
            <a:ext cx="4407754" cy="318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69BC0A4-C657-49ED-A308-94E2B327361B}"/>
              </a:ext>
            </a:extLst>
          </p:cNvPr>
          <p:cNvSpPr txBox="1"/>
          <p:nvPr/>
        </p:nvSpPr>
        <p:spPr>
          <a:xfrm>
            <a:off x="1363539" y="5142821"/>
            <a:ext cx="7534424" cy="1203535"/>
          </a:xfrm>
          <a:prstGeom prst="rect">
            <a:avLst/>
          </a:prstGeom>
          <a:noFill/>
        </p:spPr>
        <p:txBody>
          <a:bodyPr wrap="square" lIns="0" tIns="0" bIns="0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>
                <a:ea typeface="Calibri" panose="020F0502020204030204" pitchFamily="34" charset="0"/>
                <a:cs typeface="Calibri" panose="020F0502020204030204" pitchFamily="34" charset="0"/>
              </a:rPr>
              <a:t>Embedded single microwave conductor in surface-electrode ion trap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>
                <a:ea typeface="Calibri" panose="020F0502020204030204" pitchFamily="34" charset="0"/>
                <a:cs typeface="Calibri" panose="020F0502020204030204" pitchFamily="34" charset="0"/>
              </a:rPr>
              <a:t>Single </a:t>
            </a:r>
            <a:r>
              <a:rPr lang="de-DE" err="1">
                <a:ea typeface="Calibri" panose="020F0502020204030204" pitchFamily="34" charset="0"/>
                <a:cs typeface="Calibri" panose="020F0502020204030204" pitchFamily="34" charset="0"/>
              </a:rPr>
              <a:t>conductor</a:t>
            </a:r>
            <a:r>
              <a:rPr lang="de-DE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err="1">
                <a:ea typeface="Calibri" panose="020F0502020204030204" pitchFamily="34" charset="0"/>
                <a:cs typeface="Calibri" panose="020F0502020204030204" pitchFamily="34" charset="0"/>
              </a:rPr>
              <a:t>intrinsically</a:t>
            </a:r>
            <a:r>
              <a:rPr lang="de-DE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err="1">
                <a:ea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de-DE"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err="1">
                <a:ea typeface="Calibri" panose="020F0502020204030204" pitchFamily="34" charset="0"/>
                <a:cs typeface="Calibri" panose="020F0502020204030204" pitchFamily="34" charset="0"/>
              </a:rPr>
              <a:t>amplitude</a:t>
            </a:r>
            <a:r>
              <a:rPr lang="de-DE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err="1">
                <a:ea typeface="Calibri" panose="020F0502020204030204" pitchFamily="34" charset="0"/>
                <a:cs typeface="Calibri" panose="020F0502020204030204" pitchFamily="34" charset="0"/>
              </a:rPr>
              <a:t>stable</a:t>
            </a:r>
            <a:endParaRPr lang="de-DE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err="1">
                <a:ea typeface="Calibri" panose="020F0502020204030204" pitchFamily="34" charset="0"/>
                <a:cs typeface="Calibri" panose="020F0502020204030204" pitchFamily="34" charset="0"/>
              </a:rPr>
              <a:t>Geometry</a:t>
            </a:r>
            <a:r>
              <a:rPr lang="de-DE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err="1">
                <a:ea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de-DE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err="1">
                <a:ea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err="1">
                <a:ea typeface="Calibri" panose="020F0502020204030204" pitchFamily="34" charset="0"/>
                <a:cs typeface="Calibri" panose="020F0502020204030204" pitchFamily="34" charset="0"/>
              </a:rPr>
              <a:t>optimized</a:t>
            </a:r>
            <a:r>
              <a:rPr lang="de-DE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err="1"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err="1">
                <a:ea typeface="Calibri" panose="020F0502020204030204" pitchFamily="34" charset="0"/>
                <a:cs typeface="Calibri" panose="020F0502020204030204" pitchFamily="34" charset="0"/>
              </a:rPr>
              <a:t>suppress</a:t>
            </a:r>
            <a:r>
              <a:rPr lang="de-DE">
                <a:ea typeface="Calibri" panose="020F0502020204030204" pitchFamily="34" charset="0"/>
                <a:cs typeface="Calibri" panose="020F0502020204030204" pitchFamily="34" charset="0"/>
              </a:rPr>
              <a:t> residual </a:t>
            </a:r>
            <a:r>
              <a:rPr lang="de-DE" err="1">
                <a:ea typeface="Calibri" panose="020F0502020204030204" pitchFamily="34" charset="0"/>
                <a:cs typeface="Calibri" panose="020F0502020204030204" pitchFamily="34" charset="0"/>
              </a:rPr>
              <a:t>field</a:t>
            </a:r>
            <a:endParaRPr lang="de-DE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3FC2B29-7FA1-4245-A2FB-EC673C4D2BFD}"/>
              </a:ext>
            </a:extLst>
          </p:cNvPr>
          <p:cNvCxnSpPr/>
          <p:nvPr/>
        </p:nvCxnSpPr>
        <p:spPr>
          <a:xfrm>
            <a:off x="3091267" y="2649493"/>
            <a:ext cx="0" cy="333333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2E2996D-75D3-406C-8428-380A15426AD1}"/>
              </a:ext>
            </a:extLst>
          </p:cNvPr>
          <p:cNvGrpSpPr/>
          <p:nvPr/>
        </p:nvGrpSpPr>
        <p:grpSpPr>
          <a:xfrm>
            <a:off x="2859109" y="2555820"/>
            <a:ext cx="699789" cy="369356"/>
            <a:chOff x="2859109" y="2555820"/>
            <a:chExt cx="699789" cy="369356"/>
          </a:xfrm>
        </p:grpSpPr>
        <p:sp>
          <p:nvSpPr>
            <p:cNvPr id="28" name="Ellipse 154">
              <a:extLst>
                <a:ext uri="{FF2B5EF4-FFF2-40B4-BE49-F238E27FC236}">
                  <a16:creationId xmlns:a16="http://schemas.microsoft.com/office/drawing/2014/main" id="{9C5E4BA9-C83C-4594-ABF0-32EF95CAD933}"/>
                </a:ext>
              </a:extLst>
            </p:cNvPr>
            <p:cNvSpPr/>
            <p:nvPr/>
          </p:nvSpPr>
          <p:spPr>
            <a:xfrm flipV="1">
              <a:off x="3371229" y="2725496"/>
              <a:ext cx="187669" cy="1996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extrusionH="1270000">
              <a:bevelT w="101600" h="101600"/>
              <a:bevelB w="101600" h="101600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solidFill>
                    <a:schemeClr val="bg1"/>
                  </a:solidFill>
                  <a:latin typeface="Inter" panose="020B0502030000000004" pitchFamily="34" charset="0"/>
                  <a:ea typeface="Inter" panose="020B0502030000000004" pitchFamily="34" charset="0"/>
                </a:rPr>
                <a:t>+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12BBF14-3AEA-450B-92FE-136311A04301}"/>
                </a:ext>
              </a:extLst>
            </p:cNvPr>
            <p:cNvCxnSpPr/>
            <p:nvPr/>
          </p:nvCxnSpPr>
          <p:spPr>
            <a:xfrm flipH="1" flipV="1">
              <a:off x="2970223" y="2555820"/>
              <a:ext cx="401006" cy="234357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8B25A60-4034-48EE-9875-2B9463A9C930}"/>
                </a:ext>
              </a:extLst>
            </p:cNvPr>
            <p:cNvSpPr txBox="1"/>
            <p:nvPr/>
          </p:nvSpPr>
          <p:spPr>
            <a:xfrm>
              <a:off x="2859109" y="2557822"/>
              <a:ext cx="372139" cy="363882"/>
            </a:xfrm>
            <a:prstGeom prst="rect">
              <a:avLst/>
            </a:prstGeom>
            <a:noFill/>
          </p:spPr>
          <p:txBody>
            <a:bodyPr wrap="square" lIns="0" tIns="0" bIns="0" rtlCol="0" anchor="t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de-DE" i="1">
                  <a:latin typeface="Inter" panose="020B0502030000000004" pitchFamily="34" charset="0"/>
                  <a:ea typeface="Inter" panose="020B0502030000000004" pitchFamily="34" charset="0"/>
                </a:rPr>
                <a:t>d</a:t>
              </a:r>
            </a:p>
          </p:txBody>
        </p:sp>
      </p:grpSp>
      <p:cxnSp>
        <p:nvCxnSpPr>
          <p:cNvPr id="33" name="Gerade Verbindung mit Pfeil 112">
            <a:extLst>
              <a:ext uri="{FF2B5EF4-FFF2-40B4-BE49-F238E27FC236}">
                <a16:creationId xmlns:a16="http://schemas.microsoft.com/office/drawing/2014/main" id="{A18220F8-F752-478A-B8C9-C56020B1A9FD}"/>
              </a:ext>
            </a:extLst>
          </p:cNvPr>
          <p:cNvCxnSpPr>
            <a:cxnSpLocks/>
          </p:cNvCxnSpPr>
          <p:nvPr/>
        </p:nvCxnSpPr>
        <p:spPr>
          <a:xfrm flipV="1">
            <a:off x="1750007" y="3855651"/>
            <a:ext cx="414505" cy="265899"/>
          </a:xfrm>
          <a:prstGeom prst="straightConnector1">
            <a:avLst/>
          </a:prstGeom>
          <a:ln w="57150">
            <a:solidFill>
              <a:srgbClr val="FF31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6">
            <a:extLst>
              <a:ext uri="{FF2B5EF4-FFF2-40B4-BE49-F238E27FC236}">
                <a16:creationId xmlns:a16="http://schemas.microsoft.com/office/drawing/2014/main" id="{4F8F9E63-3618-44BB-AB3E-EDD1F4998BAB}"/>
              </a:ext>
            </a:extLst>
          </p:cNvPr>
          <p:cNvSpPr txBox="1"/>
          <p:nvPr/>
        </p:nvSpPr>
        <p:spPr>
          <a:xfrm>
            <a:off x="1207876" y="4175188"/>
            <a:ext cx="873071" cy="646331"/>
          </a:xfrm>
          <a:prstGeom prst="rect">
            <a:avLst/>
          </a:prstGeom>
          <a:noFill/>
        </p:spPr>
        <p:txBody>
          <a:bodyPr wrap="square" lIns="0" tIns="0" bIns="0" rtlCol="0" anchor="t">
            <a:spAutoFit/>
          </a:bodyPr>
          <a:lstStyle/>
          <a:p>
            <a:pPr algn="ctr"/>
            <a:r>
              <a:rPr lang="de-DE" sz="1400">
                <a:solidFill>
                  <a:srgbClr val="FF313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MWM </a:t>
            </a:r>
          </a:p>
          <a:p>
            <a:pPr algn="ctr"/>
            <a:r>
              <a:rPr lang="de-DE" sz="1400" err="1">
                <a:solidFill>
                  <a:srgbClr val="FF313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excitation</a:t>
            </a:r>
            <a:endParaRPr lang="de-DE" sz="1400">
              <a:solidFill>
                <a:srgbClr val="FF313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71485EE-CEF6-4A03-8762-758090F76594}"/>
              </a:ext>
            </a:extLst>
          </p:cNvPr>
          <p:cNvSpPr/>
          <p:nvPr/>
        </p:nvSpPr>
        <p:spPr>
          <a:xfrm>
            <a:off x="7022656" y="6375013"/>
            <a:ext cx="46746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latin typeface="Inter" panose="020B0502030000000004" pitchFamily="34" charset="0"/>
                <a:ea typeface="Inter" panose="020B0502030000000004" pitchFamily="34" charset="0"/>
              </a:rPr>
              <a:t>M. </a:t>
            </a:r>
            <a:r>
              <a:rPr lang="en-US" sz="1400" err="1">
                <a:latin typeface="Inter" panose="020B0502030000000004" pitchFamily="34" charset="0"/>
                <a:ea typeface="Inter" panose="020B0502030000000004" pitchFamily="34" charset="0"/>
              </a:rPr>
              <a:t>Carsjens</a:t>
            </a:r>
            <a:r>
              <a:rPr lang="en-US" sz="1400"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sz="1400" i="1">
                <a:latin typeface="Inter" panose="020B0502030000000004" pitchFamily="34" charset="0"/>
                <a:ea typeface="Inter" panose="020B0502030000000004" pitchFamily="34" charset="0"/>
              </a:rPr>
              <a:t>et al.,</a:t>
            </a:r>
            <a:r>
              <a:rPr lang="en-US" sz="1400">
                <a:latin typeface="Inter" panose="020B0502030000000004" pitchFamily="34" charset="0"/>
                <a:ea typeface="Inter" panose="020B0502030000000004" pitchFamily="34" charset="0"/>
              </a:rPr>
              <a:t> Appl. Phys. B </a:t>
            </a:r>
            <a:r>
              <a:rPr lang="de-DE" sz="1400" b="1">
                <a:latin typeface="Inter" panose="020B0502030000000004" pitchFamily="34" charset="0"/>
                <a:ea typeface="Inter" panose="020B0502030000000004" pitchFamily="34" charset="0"/>
              </a:rPr>
              <a:t>114</a:t>
            </a:r>
            <a:r>
              <a:rPr lang="de-DE" sz="1400">
                <a:latin typeface="Inter" panose="020B0502030000000004" pitchFamily="34" charset="0"/>
                <a:ea typeface="Inter" panose="020B0502030000000004" pitchFamily="34" charset="0"/>
              </a:rPr>
              <a:t>, 423-250 (2014)</a:t>
            </a:r>
            <a:endParaRPr lang="en-US" sz="140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406909-5DCA-4D10-862F-222E6D47A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494" y="2163375"/>
            <a:ext cx="3898800" cy="1819151"/>
          </a:xfrm>
          <a:prstGeom prst="rect">
            <a:avLst/>
          </a:prstGeom>
        </p:spPr>
      </p:pic>
      <p:pic>
        <p:nvPicPr>
          <p:cNvPr id="19" name="Grafik 12">
            <a:extLst>
              <a:ext uri="{FF2B5EF4-FFF2-40B4-BE49-F238E27FC236}">
                <a16:creationId xmlns:a16="http://schemas.microsoft.com/office/drawing/2014/main" id="{755D3A9B-534D-4FC7-BABF-5EC8FF3E04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3" r="81153" b="59034"/>
          <a:stretch/>
        </p:blipFill>
        <p:spPr>
          <a:xfrm>
            <a:off x="11000391" y="2020727"/>
            <a:ext cx="1008112" cy="2104449"/>
          </a:xfrm>
          <a:prstGeom prst="rect">
            <a:avLst/>
          </a:prstGeom>
        </p:spPr>
      </p:pic>
      <p:pic>
        <p:nvPicPr>
          <p:cNvPr id="18" name="Grafik 9">
            <a:extLst>
              <a:ext uri="{FF2B5EF4-FFF2-40B4-BE49-F238E27FC236}">
                <a16:creationId xmlns:a16="http://schemas.microsoft.com/office/drawing/2014/main" id="{CEB44902-EF44-444B-A600-08A3AFDEB7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2" b="13128"/>
          <a:stretch/>
        </p:blipFill>
        <p:spPr>
          <a:xfrm>
            <a:off x="6001731" y="1827081"/>
            <a:ext cx="4852326" cy="249174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7580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D9631-86D2-4C1A-87AA-13C7E42DE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5"/>
            <a:ext cx="10515600" cy="1325563"/>
          </a:xfrm>
        </p:spPr>
        <p:txBody>
          <a:bodyPr/>
          <a:lstStyle/>
          <a:p>
            <a:r>
              <a:rPr lang="en-US" err="1"/>
              <a:t>Mølmer-Sørensen</a:t>
            </a:r>
            <a:r>
              <a:rPr lang="en-US"/>
              <a:t> gate</a:t>
            </a:r>
          </a:p>
        </p:txBody>
      </p:sp>
      <p:grpSp>
        <p:nvGrpSpPr>
          <p:cNvPr id="18" name="conditions and entanglement">
            <a:extLst>
              <a:ext uri="{FF2B5EF4-FFF2-40B4-BE49-F238E27FC236}">
                <a16:creationId xmlns:a16="http://schemas.microsoft.com/office/drawing/2014/main" id="{64FF8AB8-899C-14FC-9D5D-C393E8ED8210}"/>
              </a:ext>
            </a:extLst>
          </p:cNvPr>
          <p:cNvGrpSpPr/>
          <p:nvPr/>
        </p:nvGrpSpPr>
        <p:grpSpPr>
          <a:xfrm>
            <a:off x="1954837" y="4533225"/>
            <a:ext cx="8587125" cy="1613550"/>
            <a:chOff x="1954837" y="4533225"/>
            <a:chExt cx="8587125" cy="1613550"/>
          </a:xfrm>
        </p:grpSpPr>
        <p:pic>
          <p:nvPicPr>
            <p:cNvPr id="11" name="Graphic 11">
              <a:extLst>
                <a:ext uri="{FF2B5EF4-FFF2-40B4-BE49-F238E27FC236}">
                  <a16:creationId xmlns:a16="http://schemas.microsoft.com/office/drawing/2014/main" id="{ED72578E-55C1-F8D6-0372-C93C79E14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006037" y="4533225"/>
              <a:ext cx="1535925" cy="1613550"/>
            </a:xfrm>
            <a:prstGeom prst="rect">
              <a:avLst/>
            </a:prstGeom>
          </p:spPr>
        </p:pic>
        <p:pic>
          <p:nvPicPr>
            <p:cNvPr id="12" name="Graphic 12">
              <a:extLst>
                <a:ext uri="{FF2B5EF4-FFF2-40B4-BE49-F238E27FC236}">
                  <a16:creationId xmlns:a16="http://schemas.microsoft.com/office/drawing/2014/main" id="{D4264266-8E6F-EFD9-B409-2C0287DE5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54837" y="5437837"/>
              <a:ext cx="3848325" cy="662325"/>
            </a:xfrm>
            <a:prstGeom prst="rect">
              <a:avLst/>
            </a:prstGeom>
          </p:spPr>
        </p:pic>
        <p:sp>
          <p:nvSpPr>
            <p:cNvPr id="17" name="Arrow: Left 16">
              <a:extLst>
                <a:ext uri="{FF2B5EF4-FFF2-40B4-BE49-F238E27FC236}">
                  <a16:creationId xmlns:a16="http://schemas.microsoft.com/office/drawing/2014/main" id="{272014F1-5CBC-5B6A-66A1-D2EDD2824A3E}"/>
                </a:ext>
              </a:extLst>
            </p:cNvPr>
            <p:cNvSpPr/>
            <p:nvPr/>
          </p:nvSpPr>
          <p:spPr>
            <a:xfrm>
              <a:off x="6920975" y="5529222"/>
              <a:ext cx="976115" cy="484909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6061B92-7CC0-8668-4E02-B58669FA9D29}"/>
              </a:ext>
            </a:extLst>
          </p:cNvPr>
          <p:cNvGrpSpPr/>
          <p:nvPr/>
        </p:nvGrpSpPr>
        <p:grpSpPr>
          <a:xfrm>
            <a:off x="0" y="1323734"/>
            <a:ext cx="10999538" cy="5536043"/>
            <a:chOff x="0" y="1323734"/>
            <a:chExt cx="10999538" cy="5536043"/>
          </a:xfrm>
        </p:grpSpPr>
        <p:pic>
          <p:nvPicPr>
            <p:cNvPr id="9" name="Graphic 9">
              <a:extLst>
                <a:ext uri="{FF2B5EF4-FFF2-40B4-BE49-F238E27FC236}">
                  <a16:creationId xmlns:a16="http://schemas.microsoft.com/office/drawing/2014/main" id="{E9E4F26D-5155-95EA-4435-81B9D940C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554688" y="2225137"/>
              <a:ext cx="2444850" cy="1411725"/>
            </a:xfrm>
            <a:prstGeom prst="rect">
              <a:avLst/>
            </a:prstGeom>
          </p:spPr>
        </p:pic>
        <p:pic>
          <p:nvPicPr>
            <p:cNvPr id="10" name="Graphic 12">
              <a:extLst>
                <a:ext uri="{FF2B5EF4-FFF2-40B4-BE49-F238E27FC236}">
                  <a16:creationId xmlns:a16="http://schemas.microsoft.com/office/drawing/2014/main" id="{8C529530-6729-4993-5E18-EA376F824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38829" y="1323734"/>
              <a:ext cx="6483925" cy="3580781"/>
            </a:xfrm>
            <a:prstGeom prst="rect">
              <a:avLst/>
            </a:prstGeom>
          </p:spPr>
        </p:pic>
        <p:sp>
          <p:nvSpPr>
            <p:cNvPr id="3" name="MS citation">
              <a:extLst>
                <a:ext uri="{FF2B5EF4-FFF2-40B4-BE49-F238E27FC236}">
                  <a16:creationId xmlns:a16="http://schemas.microsoft.com/office/drawing/2014/main" id="{78E46A2B-FBCE-4104-B9F5-A54B6059EF70}"/>
                </a:ext>
              </a:extLst>
            </p:cNvPr>
            <p:cNvSpPr txBox="1"/>
            <p:nvPr/>
          </p:nvSpPr>
          <p:spPr>
            <a:xfrm>
              <a:off x="0" y="6552000"/>
              <a:ext cx="474120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ea typeface="+mn-lt"/>
                  <a:cs typeface="+mn-lt"/>
                </a:rPr>
                <a:t>Klaus Mølmer and Anders Sørensen Phys. Rev. Lett. </a:t>
              </a:r>
              <a:r>
                <a:rPr lang="en-US" sz="1400" b="1" dirty="0">
                  <a:ea typeface="+mn-lt"/>
                  <a:cs typeface="+mn-lt"/>
                </a:rPr>
                <a:t>82</a:t>
              </a:r>
              <a:r>
                <a:rPr lang="en-US" sz="1400" dirty="0">
                  <a:ea typeface="+mn-lt"/>
                  <a:cs typeface="+mn-lt"/>
                </a:rPr>
                <a:t> (1999)</a:t>
              </a:r>
              <a:endParaRPr lang="en-US" sz="1400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129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9D931-03EB-C04A-D08A-7872031E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525"/>
            <a:ext cx="10515600" cy="1325563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Mølmer-Sørensen gate: Fidelity analysis</a:t>
            </a:r>
          </a:p>
        </p:txBody>
      </p:sp>
      <p:graphicFrame>
        <p:nvGraphicFramePr>
          <p:cNvPr id="6" name="error budget table">
            <a:extLst>
              <a:ext uri="{FF2B5EF4-FFF2-40B4-BE49-F238E27FC236}">
                <a16:creationId xmlns:a16="http://schemas.microsoft.com/office/drawing/2014/main" id="{D2757AE4-ED2A-E2AF-89E8-7534656351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757241"/>
              </p:ext>
            </p:extLst>
          </p:nvPr>
        </p:nvGraphicFramePr>
        <p:xfrm>
          <a:off x="7355606" y="4492720"/>
          <a:ext cx="3825766" cy="1590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3704">
                  <a:extLst>
                    <a:ext uri="{9D8B030D-6E8A-4147-A177-3AD203B41FA5}">
                      <a16:colId xmlns:a16="http://schemas.microsoft.com/office/drawing/2014/main" val="591963986"/>
                    </a:ext>
                  </a:extLst>
                </a:gridCol>
                <a:gridCol w="1852062">
                  <a:extLst>
                    <a:ext uri="{9D8B030D-6E8A-4147-A177-3AD203B41FA5}">
                      <a16:colId xmlns:a16="http://schemas.microsoft.com/office/drawing/2014/main" val="1334265445"/>
                    </a:ext>
                  </a:extLst>
                </a:gridCol>
              </a:tblGrid>
              <a:tr h="360851">
                <a:tc>
                  <a:txBody>
                    <a:bodyPr/>
                    <a:lstStyle/>
                    <a:p>
                      <a:r>
                        <a:rPr lang="en-US" dirty="0"/>
                        <a:t>Effect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Infidelity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888716"/>
                  </a:ext>
                </a:extLst>
              </a:tr>
              <a:tr h="408333">
                <a:tc>
                  <a:txBody>
                    <a:bodyPr/>
                    <a:lstStyle/>
                    <a:p>
                      <a:r>
                        <a:rPr lang="en-US" dirty="0"/>
                        <a:t>Mode instability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/>
                        <a:t>1.3 </a:t>
                      </a:r>
                      <a:r>
                        <a:rPr lang="en-US" sz="1800" b="0" i="0" u="none" strike="noStrike" noProof="0">
                          <a:latin typeface="Calibri"/>
                        </a:rPr>
                        <a:t>× 10</a:t>
                      </a:r>
                      <a:r>
                        <a:rPr lang="en-US" sz="1800" b="0" i="0" u="none" strike="noStrike" baseline="30000" noProof="0">
                          <a:latin typeface="Calibri"/>
                        </a:rPr>
                        <a:t>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907747"/>
                  </a:ext>
                </a:extLst>
              </a:tr>
              <a:tr h="408333">
                <a:tc>
                  <a:txBody>
                    <a:bodyPr/>
                    <a:lstStyle/>
                    <a:p>
                      <a:r>
                        <a:rPr lang="en-US"/>
                        <a:t>Spectator 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5.2 </a:t>
                      </a:r>
                      <a:r>
                        <a:rPr lang="en-US" sz="1800" b="0" i="0" u="none" strike="noStrike" noProof="0">
                          <a:latin typeface="Calibri"/>
                        </a:rPr>
                        <a:t>×</a:t>
                      </a:r>
                      <a:r>
                        <a:rPr lang="en-US"/>
                        <a:t> 10</a:t>
                      </a:r>
                      <a:r>
                        <a:rPr lang="en-US" baseline="30000"/>
                        <a:t>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239913"/>
                  </a:ext>
                </a:extLst>
              </a:tr>
              <a:tr h="408333">
                <a:tc>
                  <a:txBody>
                    <a:bodyPr/>
                    <a:lstStyle/>
                    <a:p>
                      <a:r>
                        <a:rPr lang="en-US"/>
                        <a:t>Motional heating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3.8 </a:t>
                      </a:r>
                      <a:r>
                        <a:rPr lang="en-US" sz="1800" b="0" i="0" u="none" strike="noStrike" noProof="0" dirty="0">
                          <a:latin typeface="Calibri"/>
                        </a:rPr>
                        <a:t>× </a:t>
                      </a: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213403"/>
                  </a:ext>
                </a:extLst>
              </a:tr>
            </a:tbl>
          </a:graphicData>
        </a:graphic>
      </p:graphicFrame>
      <p:pic>
        <p:nvPicPr>
          <p:cNvPr id="7" name="pst henning">
            <a:extLst>
              <a:ext uri="{FF2B5EF4-FFF2-40B4-BE49-F238E27FC236}">
                <a16:creationId xmlns:a16="http://schemas.microsoft.com/office/drawing/2014/main" id="{A34665E8-CB67-1A94-45B8-B33374404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025" y="3426658"/>
            <a:ext cx="4686768" cy="3015209"/>
          </a:xfrm>
          <a:prstGeom prst="rect">
            <a:avLst/>
          </a:prstGeom>
        </p:spPr>
      </p:pic>
      <p:grpSp>
        <p:nvGrpSpPr>
          <p:cNvPr id="9" name="pst circuity">
            <a:extLst>
              <a:ext uri="{FF2B5EF4-FFF2-40B4-BE49-F238E27FC236}">
                <a16:creationId xmlns:a16="http://schemas.microsoft.com/office/drawing/2014/main" id="{2E7AA429-5F83-42E4-972E-2785132E38F5}"/>
              </a:ext>
            </a:extLst>
          </p:cNvPr>
          <p:cNvGrpSpPr/>
          <p:nvPr/>
        </p:nvGrpSpPr>
        <p:grpSpPr>
          <a:xfrm>
            <a:off x="6896401" y="1199889"/>
            <a:ext cx="4447198" cy="1700889"/>
            <a:chOff x="6896401" y="1199889"/>
            <a:chExt cx="4447198" cy="1700889"/>
          </a:xfrm>
        </p:grpSpPr>
        <p:pic>
          <p:nvPicPr>
            <p:cNvPr id="5" name="Graphic 7">
              <a:extLst>
                <a:ext uri="{FF2B5EF4-FFF2-40B4-BE49-F238E27FC236}">
                  <a16:creationId xmlns:a16="http://schemas.microsoft.com/office/drawing/2014/main" id="{BB23D041-9E05-24FF-66BD-5FAEAC910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96401" y="1569221"/>
              <a:ext cx="4447198" cy="133155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DC6D9FC-61AC-4D42-A17B-4351811F43C4}"/>
                </a:ext>
              </a:extLst>
            </p:cNvPr>
            <p:cNvSpPr txBox="1"/>
            <p:nvPr/>
          </p:nvSpPr>
          <p:spPr>
            <a:xfrm>
              <a:off x="8832715" y="1199889"/>
              <a:ext cx="806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scan </a:t>
              </a:r>
              <a:r>
                <a:rPr lang="el-GR" i="1" dirty="0"/>
                <a:t>φ</a:t>
              </a:r>
              <a:endParaRPr lang="en-US" dirty="0"/>
            </a:p>
          </p:txBody>
        </p:sp>
      </p:grpSp>
      <p:grpSp>
        <p:nvGrpSpPr>
          <p:cNvPr id="15" name="parity henning group">
            <a:extLst>
              <a:ext uri="{FF2B5EF4-FFF2-40B4-BE49-F238E27FC236}">
                <a16:creationId xmlns:a16="http://schemas.microsoft.com/office/drawing/2014/main" id="{7484D486-1F96-4DAF-8AB2-8D7800569DF7}"/>
              </a:ext>
            </a:extLst>
          </p:cNvPr>
          <p:cNvGrpSpPr/>
          <p:nvPr/>
        </p:nvGrpSpPr>
        <p:grpSpPr>
          <a:xfrm>
            <a:off x="741600" y="3175200"/>
            <a:ext cx="5047200" cy="3434400"/>
            <a:chOff x="741600" y="3175200"/>
            <a:chExt cx="5047200" cy="3434400"/>
          </a:xfrm>
        </p:grpSpPr>
        <p:sp>
          <p:nvSpPr>
            <p:cNvPr id="14" name="cover pst henning">
              <a:extLst>
                <a:ext uri="{FF2B5EF4-FFF2-40B4-BE49-F238E27FC236}">
                  <a16:creationId xmlns:a16="http://schemas.microsoft.com/office/drawing/2014/main" id="{0E1A261C-59DC-471A-B44A-9BA7CCB96D04}"/>
                </a:ext>
              </a:extLst>
            </p:cNvPr>
            <p:cNvSpPr/>
            <p:nvPr/>
          </p:nvSpPr>
          <p:spPr>
            <a:xfrm>
              <a:off x="741600" y="3175200"/>
              <a:ext cx="5047200" cy="343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arity henning">
              <a:extLst>
                <a:ext uri="{FF2B5EF4-FFF2-40B4-BE49-F238E27FC236}">
                  <a16:creationId xmlns:a16="http://schemas.microsoft.com/office/drawing/2014/main" id="{1EA2402B-EC03-4586-91DE-D622C7DF8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4664" y="3426658"/>
              <a:ext cx="4581489" cy="2924355"/>
            </a:xfrm>
            <a:prstGeom prst="rect">
              <a:avLst/>
            </a:prstGeom>
          </p:spPr>
        </p:pic>
      </p:grpSp>
      <p:grpSp>
        <p:nvGrpSpPr>
          <p:cNvPr id="18" name="fidelity">
            <a:extLst>
              <a:ext uri="{FF2B5EF4-FFF2-40B4-BE49-F238E27FC236}">
                <a16:creationId xmlns:a16="http://schemas.microsoft.com/office/drawing/2014/main" id="{94CF8433-563A-886B-6DF2-8379EEC2CC0B}"/>
              </a:ext>
            </a:extLst>
          </p:cNvPr>
          <p:cNvGrpSpPr/>
          <p:nvPr/>
        </p:nvGrpSpPr>
        <p:grpSpPr>
          <a:xfrm>
            <a:off x="6204000" y="3506700"/>
            <a:ext cx="5544653" cy="907060"/>
            <a:chOff x="6204000" y="3506700"/>
            <a:chExt cx="5544653" cy="907060"/>
          </a:xfrm>
        </p:grpSpPr>
        <p:pic>
          <p:nvPicPr>
            <p:cNvPr id="8" name="Graphic 9">
              <a:extLst>
                <a:ext uri="{FF2B5EF4-FFF2-40B4-BE49-F238E27FC236}">
                  <a16:creationId xmlns:a16="http://schemas.microsoft.com/office/drawing/2014/main" id="{0C582498-37B3-DAD6-F4AF-387BFD7F9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811550" y="3506700"/>
              <a:ext cx="2862900" cy="600600"/>
            </a:xfrm>
            <a:prstGeom prst="rect">
              <a:avLst/>
            </a:prstGeom>
          </p:spPr>
        </p:pic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44761911-4476-92D5-07A4-2DF592DC1DEE}"/>
                </a:ext>
              </a:extLst>
            </p:cNvPr>
            <p:cNvSpPr/>
            <p:nvPr/>
          </p:nvSpPr>
          <p:spPr>
            <a:xfrm>
              <a:off x="6204000" y="3564000"/>
              <a:ext cx="978000" cy="486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henning citation">
              <a:extLst>
                <a:ext uri="{FF2B5EF4-FFF2-40B4-BE49-F238E27FC236}">
                  <a16:creationId xmlns:a16="http://schemas.microsoft.com/office/drawing/2014/main" id="{2A44CC7D-597E-A4D3-38CA-2A4C968CC0E2}"/>
                </a:ext>
              </a:extLst>
            </p:cNvPr>
            <p:cNvSpPr txBox="1"/>
            <p:nvPr/>
          </p:nvSpPr>
          <p:spPr>
            <a:xfrm>
              <a:off x="7733354" y="4105983"/>
              <a:ext cx="4015299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ea typeface="+mn-lt"/>
                  <a:cs typeface="+mn-lt"/>
                </a:rPr>
                <a:t>Hahn et al., </a:t>
              </a:r>
              <a:r>
                <a:rPr lang="en-US" sz="1400" dirty="0" err="1">
                  <a:ea typeface="+mn-lt"/>
                  <a:cs typeface="+mn-lt"/>
                </a:rPr>
                <a:t>npj</a:t>
              </a:r>
              <a:r>
                <a:rPr lang="en-US" sz="1400" dirty="0">
                  <a:ea typeface="+mn-lt"/>
                  <a:cs typeface="+mn-lt"/>
                </a:rPr>
                <a:t> Quantum Inf </a:t>
              </a:r>
              <a:r>
                <a:rPr lang="en-US" sz="1400" b="1" dirty="0">
                  <a:ea typeface="+mn-lt"/>
                  <a:cs typeface="+mn-lt"/>
                </a:rPr>
                <a:t>5</a:t>
              </a:r>
              <a:r>
                <a:rPr lang="en-US" sz="1400" dirty="0">
                  <a:ea typeface="+mn-lt"/>
                  <a:cs typeface="+mn-lt"/>
                </a:rPr>
                <a:t>, 70 (2019)</a:t>
              </a:r>
              <a:endParaRPr lang="en-US" sz="1400">
                <a:cs typeface="Calibri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F184586-83A2-7999-B0BC-1950C1BAC71B}"/>
              </a:ext>
            </a:extLst>
          </p:cNvPr>
          <p:cNvGrpSpPr/>
          <p:nvPr/>
        </p:nvGrpSpPr>
        <p:grpSpPr>
          <a:xfrm>
            <a:off x="845130" y="1316181"/>
            <a:ext cx="4544291" cy="1412023"/>
            <a:chOff x="845130" y="1316181"/>
            <a:chExt cx="4544291" cy="1412023"/>
          </a:xfrm>
        </p:grpSpPr>
        <p:pic>
          <p:nvPicPr>
            <p:cNvPr id="13" name="fidelity formula">
              <a:extLst>
                <a:ext uri="{FF2B5EF4-FFF2-40B4-BE49-F238E27FC236}">
                  <a16:creationId xmlns:a16="http://schemas.microsoft.com/office/drawing/2014/main" id="{81291280-477C-3566-B6DF-86469791C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5130" y="1711553"/>
              <a:ext cx="4544291" cy="1016651"/>
            </a:xfrm>
            <a:prstGeom prst="rect">
              <a:avLst/>
            </a:prstGeom>
          </p:spPr>
        </p:pic>
        <p:sp>
          <p:nvSpPr>
            <p:cNvPr id="16" name="fidelity citation">
              <a:extLst>
                <a:ext uri="{FF2B5EF4-FFF2-40B4-BE49-F238E27FC236}">
                  <a16:creationId xmlns:a16="http://schemas.microsoft.com/office/drawing/2014/main" id="{9FBCBCF5-CDD5-9B2B-6990-8E0B9CA3813D}"/>
                </a:ext>
              </a:extLst>
            </p:cNvPr>
            <p:cNvSpPr txBox="1"/>
            <p:nvPr/>
          </p:nvSpPr>
          <p:spPr>
            <a:xfrm>
              <a:off x="1681438" y="1316181"/>
              <a:ext cx="2629844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ea typeface="+mn-lt"/>
                  <a:cs typeface="+mn-lt"/>
                </a:rPr>
                <a:t>Sackett et al., Nature </a:t>
              </a:r>
              <a:r>
                <a:rPr lang="en-US" sz="1400" b="1" dirty="0">
                  <a:ea typeface="+mn-lt"/>
                  <a:cs typeface="+mn-lt"/>
                </a:rPr>
                <a:t>404</a:t>
              </a:r>
              <a:r>
                <a:rPr lang="en-US" sz="1400" dirty="0">
                  <a:ea typeface="+mn-lt"/>
                  <a:cs typeface="+mn-lt"/>
                </a:rPr>
                <a:t>, (2000)</a:t>
              </a:r>
              <a:endParaRPr lang="en-US" sz="1400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61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5FC08-B0A9-8C50-7ACD-BC0FFE56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"/>
            <a:ext cx="10515600" cy="1325563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Mølmer-Sørensen gate: Pulse shaping</a:t>
            </a:r>
            <a:endParaRPr lang="en-US" dirty="0"/>
          </a:p>
        </p:txBody>
      </p:sp>
      <p:pic>
        <p:nvPicPr>
          <p:cNvPr id="3" name="pulse 0">
            <a:extLst>
              <a:ext uri="{FF2B5EF4-FFF2-40B4-BE49-F238E27FC236}">
                <a16:creationId xmlns:a16="http://schemas.microsoft.com/office/drawing/2014/main" id="{7686563D-CF11-49DE-B495-C83E30159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58053" y="1806587"/>
            <a:ext cx="7142308" cy="3818957"/>
          </a:xfrm>
          <a:prstGeom prst="rect">
            <a:avLst/>
          </a:prstGeom>
        </p:spPr>
      </p:pic>
      <p:grpSp>
        <p:nvGrpSpPr>
          <p:cNvPr id="20" name="Group 1">
            <a:extLst>
              <a:ext uri="{FF2B5EF4-FFF2-40B4-BE49-F238E27FC236}">
                <a16:creationId xmlns:a16="http://schemas.microsoft.com/office/drawing/2014/main" id="{B8BC9211-32BB-F561-1662-6ED2E228CB73}"/>
              </a:ext>
            </a:extLst>
          </p:cNvPr>
          <p:cNvGrpSpPr/>
          <p:nvPr/>
        </p:nvGrpSpPr>
        <p:grpSpPr>
          <a:xfrm>
            <a:off x="717916" y="1190231"/>
            <a:ext cx="10838033" cy="5597694"/>
            <a:chOff x="717916" y="1190231"/>
            <a:chExt cx="10838033" cy="5597694"/>
          </a:xfrm>
        </p:grpSpPr>
        <p:sp>
          <p:nvSpPr>
            <p:cNvPr id="7" name="canvas 1">
              <a:extLst>
                <a:ext uri="{FF2B5EF4-FFF2-40B4-BE49-F238E27FC236}">
                  <a16:creationId xmlns:a16="http://schemas.microsoft.com/office/drawing/2014/main" id="{F2BA6855-35C6-2C2F-CB6C-48D30098D2EA}"/>
                </a:ext>
              </a:extLst>
            </p:cNvPr>
            <p:cNvSpPr/>
            <p:nvPr/>
          </p:nvSpPr>
          <p:spPr>
            <a:xfrm>
              <a:off x="717916" y="1190231"/>
              <a:ext cx="10838033" cy="5182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ulse 1">
              <a:extLst>
                <a:ext uri="{FF2B5EF4-FFF2-40B4-BE49-F238E27FC236}">
                  <a16:creationId xmlns:a16="http://schemas.microsoft.com/office/drawing/2014/main" id="{184A077A-FCD8-E297-E0DA-E790588DC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58688" y="1808599"/>
              <a:ext cx="7148712" cy="3818958"/>
            </a:xfrm>
            <a:prstGeom prst="rect">
              <a:avLst/>
            </a:prstGeom>
          </p:spPr>
        </p:pic>
        <p:sp>
          <p:nvSpPr>
            <p:cNvPr id="17" name="citation 1">
              <a:extLst>
                <a:ext uri="{FF2B5EF4-FFF2-40B4-BE49-F238E27FC236}">
                  <a16:creationId xmlns:a16="http://schemas.microsoft.com/office/drawing/2014/main" id="{45F1D191-CD0F-C750-9E1C-C1F64F0391B9}"/>
                </a:ext>
              </a:extLst>
            </p:cNvPr>
            <p:cNvSpPr txBox="1"/>
            <p:nvPr/>
          </p:nvSpPr>
          <p:spPr>
            <a:xfrm>
              <a:off x="4565701" y="6480148"/>
              <a:ext cx="288804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err="1">
                  <a:ea typeface="+mn-lt"/>
                  <a:cs typeface="+mn-lt"/>
                </a:rPr>
                <a:t>Zarantonello</a:t>
              </a:r>
              <a:r>
                <a:rPr lang="en-US" sz="1400" dirty="0">
                  <a:ea typeface="+mn-lt"/>
                  <a:cs typeface="+mn-lt"/>
                </a:rPr>
                <a:t> et al., PRL, </a:t>
              </a:r>
              <a:r>
                <a:rPr lang="en-US" sz="1400" b="1" dirty="0">
                  <a:ea typeface="+mn-lt"/>
                  <a:cs typeface="+mn-lt"/>
                </a:rPr>
                <a:t>123</a:t>
              </a:r>
              <a:r>
                <a:rPr lang="en-US" sz="1400" dirty="0">
                  <a:ea typeface="+mn-lt"/>
                  <a:cs typeface="+mn-lt"/>
                </a:rPr>
                <a:t>, (2019)</a:t>
              </a:r>
              <a:endParaRPr lang="en-US" sz="1400">
                <a:cs typeface="Calibri"/>
              </a:endParaRPr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B89C9E30-4E12-244E-7315-52A4691EA3FA}"/>
              </a:ext>
            </a:extLst>
          </p:cNvPr>
          <p:cNvGrpSpPr/>
          <p:nvPr/>
        </p:nvGrpSpPr>
        <p:grpSpPr>
          <a:xfrm>
            <a:off x="1945934" y="1240611"/>
            <a:ext cx="8400892" cy="4767223"/>
            <a:chOff x="1945934" y="1240611"/>
            <a:chExt cx="8400892" cy="4767223"/>
          </a:xfrm>
        </p:grpSpPr>
        <p:sp>
          <p:nvSpPr>
            <p:cNvPr id="9" name="canvas 2">
              <a:extLst>
                <a:ext uri="{FF2B5EF4-FFF2-40B4-BE49-F238E27FC236}">
                  <a16:creationId xmlns:a16="http://schemas.microsoft.com/office/drawing/2014/main" id="{DD0D0B5B-A4E1-D23A-E980-D86C7FBC75FA}"/>
                </a:ext>
              </a:extLst>
            </p:cNvPr>
            <p:cNvSpPr/>
            <p:nvPr/>
          </p:nvSpPr>
          <p:spPr>
            <a:xfrm>
              <a:off x="1945934" y="1240611"/>
              <a:ext cx="8400892" cy="4767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ulse 2">
              <a:extLst>
                <a:ext uri="{FF2B5EF4-FFF2-40B4-BE49-F238E27FC236}">
                  <a16:creationId xmlns:a16="http://schemas.microsoft.com/office/drawing/2014/main" id="{22CD2C19-1AE5-5D23-6317-002AA314A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58054" y="1793992"/>
              <a:ext cx="7145163" cy="3849385"/>
            </a:xfrm>
            <a:prstGeom prst="rect">
              <a:avLst/>
            </a:prstGeom>
          </p:spPr>
        </p:pic>
      </p:grpSp>
      <p:grpSp>
        <p:nvGrpSpPr>
          <p:cNvPr id="16" name="Group 3">
            <a:extLst>
              <a:ext uri="{FF2B5EF4-FFF2-40B4-BE49-F238E27FC236}">
                <a16:creationId xmlns:a16="http://schemas.microsoft.com/office/drawing/2014/main" id="{2D6727C5-8118-9964-B27C-CCD1005D32B5}"/>
              </a:ext>
            </a:extLst>
          </p:cNvPr>
          <p:cNvGrpSpPr/>
          <p:nvPr/>
        </p:nvGrpSpPr>
        <p:grpSpPr>
          <a:xfrm>
            <a:off x="957222" y="1051686"/>
            <a:ext cx="10227173" cy="5705552"/>
            <a:chOff x="957222" y="1051686"/>
            <a:chExt cx="10227173" cy="5705552"/>
          </a:xfrm>
        </p:grpSpPr>
        <p:sp>
          <p:nvSpPr>
            <p:cNvPr id="11" name="canvas 3">
              <a:extLst>
                <a:ext uri="{FF2B5EF4-FFF2-40B4-BE49-F238E27FC236}">
                  <a16:creationId xmlns:a16="http://schemas.microsoft.com/office/drawing/2014/main" id="{42CFC99D-0A41-2501-5C0E-190BD09AED1A}"/>
                </a:ext>
              </a:extLst>
            </p:cNvPr>
            <p:cNvSpPr/>
            <p:nvPr/>
          </p:nvSpPr>
          <p:spPr>
            <a:xfrm>
              <a:off x="957222" y="1051686"/>
              <a:ext cx="10227173" cy="5705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ulse 3">
              <a:extLst>
                <a:ext uri="{FF2B5EF4-FFF2-40B4-BE49-F238E27FC236}">
                  <a16:creationId xmlns:a16="http://schemas.microsoft.com/office/drawing/2014/main" id="{D535CB97-B274-2BE1-EECD-5B820A611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30797" y="1459329"/>
              <a:ext cx="8467643" cy="3265504"/>
            </a:xfrm>
            <a:prstGeom prst="rect">
              <a:avLst/>
            </a:prstGeom>
          </p:spPr>
        </p:pic>
        <p:sp>
          <p:nvSpPr>
            <p:cNvPr id="5" name="citation 3">
              <a:extLst>
                <a:ext uri="{FF2B5EF4-FFF2-40B4-BE49-F238E27FC236}">
                  <a16:creationId xmlns:a16="http://schemas.microsoft.com/office/drawing/2014/main" id="{700F386D-A9AB-AB30-BFD3-19CEA90A85AE}"/>
                </a:ext>
              </a:extLst>
            </p:cNvPr>
            <p:cNvSpPr txBox="1"/>
            <p:nvPr/>
          </p:nvSpPr>
          <p:spPr>
            <a:xfrm>
              <a:off x="3797404" y="4949851"/>
              <a:ext cx="392713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ea typeface="+mn-lt"/>
                  <a:cs typeface="+mn-lt"/>
                </a:rPr>
                <a:t>M Duwe </a:t>
              </a:r>
              <a:r>
                <a:rPr lang="en-US" sz="1400" i="1" dirty="0">
                  <a:ea typeface="+mn-lt"/>
                  <a:cs typeface="+mn-lt"/>
                </a:rPr>
                <a:t>et al</a:t>
              </a:r>
              <a:r>
                <a:rPr lang="en-US" sz="1400" dirty="0">
                  <a:ea typeface="+mn-lt"/>
                  <a:cs typeface="+mn-lt"/>
                </a:rPr>
                <a:t> 2022 </a:t>
              </a:r>
              <a:r>
                <a:rPr lang="en-US" sz="1400" i="1" dirty="0">
                  <a:ea typeface="+mn-lt"/>
                  <a:cs typeface="+mn-lt"/>
                </a:rPr>
                <a:t>Quantum Sci. Technol.</a:t>
              </a:r>
              <a:r>
                <a:rPr lang="en-US" sz="1400" dirty="0">
                  <a:ea typeface="+mn-lt"/>
                  <a:cs typeface="+mn-lt"/>
                </a:rPr>
                <a:t> </a:t>
              </a:r>
              <a:r>
                <a:rPr lang="en-US" sz="1400" b="1" dirty="0">
                  <a:ea typeface="+mn-lt"/>
                  <a:cs typeface="+mn-lt"/>
                </a:rPr>
                <a:t>7</a:t>
              </a:r>
              <a:r>
                <a:rPr lang="en-US" sz="1400" dirty="0">
                  <a:ea typeface="+mn-lt"/>
                  <a:cs typeface="+mn-lt"/>
                </a:rPr>
                <a:t> 045005</a:t>
              </a:r>
              <a:endParaRPr lang="en-US" sz="1400">
                <a:cs typeface="Calibri"/>
              </a:endParaRPr>
            </a:p>
          </p:txBody>
        </p:sp>
      </p:grpSp>
      <p:grpSp>
        <p:nvGrpSpPr>
          <p:cNvPr id="22" name="Group 4">
            <a:extLst>
              <a:ext uri="{FF2B5EF4-FFF2-40B4-BE49-F238E27FC236}">
                <a16:creationId xmlns:a16="http://schemas.microsoft.com/office/drawing/2014/main" id="{B0673F16-9390-6207-428F-EE85B3104E07}"/>
              </a:ext>
            </a:extLst>
          </p:cNvPr>
          <p:cNvGrpSpPr/>
          <p:nvPr/>
        </p:nvGrpSpPr>
        <p:grpSpPr>
          <a:xfrm>
            <a:off x="3161355" y="5805186"/>
            <a:ext cx="5508333" cy="585302"/>
            <a:chOff x="3161355" y="5805186"/>
            <a:chExt cx="5508333" cy="585302"/>
          </a:xfrm>
        </p:grpSpPr>
        <p:sp>
          <p:nvSpPr>
            <p:cNvPr id="14" name="markus arrow">
              <a:extLst>
                <a:ext uri="{FF2B5EF4-FFF2-40B4-BE49-F238E27FC236}">
                  <a16:creationId xmlns:a16="http://schemas.microsoft.com/office/drawing/2014/main" id="{771FCD8E-0586-938B-1502-EC164A68F87C}"/>
                </a:ext>
              </a:extLst>
            </p:cNvPr>
            <p:cNvSpPr/>
            <p:nvPr/>
          </p:nvSpPr>
          <p:spPr>
            <a:xfrm>
              <a:off x="3161355" y="5856694"/>
              <a:ext cx="976115" cy="48490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markus fidelity">
              <a:extLst>
                <a:ext uri="{FF2B5EF4-FFF2-40B4-BE49-F238E27FC236}">
                  <a16:creationId xmlns:a16="http://schemas.microsoft.com/office/drawing/2014/main" id="{EA3C5910-4B38-232A-BC9A-8E88C62CF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599345" y="5805186"/>
              <a:ext cx="4070343" cy="585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254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590</Words>
  <Application>Microsoft Office PowerPoint</Application>
  <PresentationFormat>Widescreen</PresentationFormat>
  <Paragraphs>112</Paragraphs>
  <Slides>14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office theme</vt:lpstr>
      <vt:lpstr>Office Theme</vt:lpstr>
      <vt:lpstr>Office Theme</vt:lpstr>
      <vt:lpstr>A universal two-qubit computational register for trapped-ion quantum processors</vt:lpstr>
      <vt:lpstr>Motivation</vt:lpstr>
      <vt:lpstr>Outline</vt:lpstr>
      <vt:lpstr>Beryllium:  State preparation</vt:lpstr>
      <vt:lpstr>Microwave near-field</vt:lpstr>
      <vt:lpstr>Microwave near-field engineering</vt:lpstr>
      <vt:lpstr>Mølmer-Sørensen gate</vt:lpstr>
      <vt:lpstr>Mølmer-Sørensen gate: Fidelity analysis</vt:lpstr>
      <vt:lpstr>Mølmer-Sørensen gate: Pulse shaping</vt:lpstr>
      <vt:lpstr>Single-ion addressing</vt:lpstr>
      <vt:lpstr>Single-ion addressing: Flopping and crosstalk</vt:lpstr>
      <vt:lpstr>Simple circuits: Cycle benchmarking</vt:lpstr>
      <vt:lpstr>Discussion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Nico Pulido</cp:lastModifiedBy>
  <cp:revision>846</cp:revision>
  <dcterms:created xsi:type="dcterms:W3CDTF">2023-02-24T08:44:02Z</dcterms:created>
  <dcterms:modified xsi:type="dcterms:W3CDTF">2023-03-07T22:54:12Z</dcterms:modified>
</cp:coreProperties>
</file>